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</p:sldMasterIdLst>
  <p:sldIdLst>
    <p:sldId id="256" r:id="rId5"/>
    <p:sldId id="265" r:id="rId6"/>
    <p:sldId id="266" r:id="rId7"/>
    <p:sldId id="257" r:id="rId8"/>
    <p:sldId id="277" r:id="rId9"/>
    <p:sldId id="258" r:id="rId10"/>
    <p:sldId id="260" r:id="rId11"/>
    <p:sldId id="262" r:id="rId12"/>
    <p:sldId id="271" r:id="rId13"/>
    <p:sldId id="273" r:id="rId14"/>
    <p:sldId id="274" r:id="rId15"/>
    <p:sldId id="275" r:id="rId16"/>
    <p:sldId id="279" r:id="rId17"/>
    <p:sldId id="276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ECAD08-BF13-287B-8B8F-3184FEFA5204}" v="213" dt="2024-10-05T09:33:23.790"/>
    <p1510:client id="{93E6E9B9-D661-B036-F206-27AA716E93FC}" v="13" dt="2024-10-04T11:25:02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lace, Laura" userId="S::lwallace@myerscough.ac.uk::af9ee05d-afff-4172-adae-30ab3a07ac7e" providerId="AD" clId="Web-{0300EBB6-34D7-4329-AF4A-D6C74AA910B5}"/>
    <pc:docChg chg="addSld modSld">
      <pc:chgData name="Wallace, Laura" userId="S::lwallace@myerscough.ac.uk::af9ee05d-afff-4172-adae-30ab3a07ac7e" providerId="AD" clId="Web-{0300EBB6-34D7-4329-AF4A-D6C74AA910B5}" dt="2022-11-19T09:54:14.201" v="62" actId="20577"/>
      <pc:docMkLst>
        <pc:docMk/>
      </pc:docMkLst>
      <pc:sldChg chg="modSp new">
        <pc:chgData name="Wallace, Laura" userId="S::lwallace@myerscough.ac.uk::af9ee05d-afff-4172-adae-30ab3a07ac7e" providerId="AD" clId="Web-{0300EBB6-34D7-4329-AF4A-D6C74AA910B5}" dt="2022-11-19T09:54:14.201" v="62" actId="20577"/>
        <pc:sldMkLst>
          <pc:docMk/>
          <pc:sldMk cId="1545531457" sldId="280"/>
        </pc:sldMkLst>
        <pc:spChg chg="mod">
          <ac:chgData name="Wallace, Laura" userId="S::lwallace@myerscough.ac.uk::af9ee05d-afff-4172-adae-30ab3a07ac7e" providerId="AD" clId="Web-{0300EBB6-34D7-4329-AF4A-D6C74AA910B5}" dt="2022-11-19T09:52:38.461" v="7" actId="20577"/>
          <ac:spMkLst>
            <pc:docMk/>
            <pc:sldMk cId="1545531457" sldId="280"/>
            <ac:spMk id="2" creationId="{08B7853C-6387-B6CA-00AA-A716D688D2AE}"/>
          </ac:spMkLst>
        </pc:spChg>
        <pc:spChg chg="mod">
          <ac:chgData name="Wallace, Laura" userId="S::lwallace@myerscough.ac.uk::af9ee05d-afff-4172-adae-30ab3a07ac7e" providerId="AD" clId="Web-{0300EBB6-34D7-4329-AF4A-D6C74AA910B5}" dt="2022-11-19T09:54:14.201" v="62" actId="20577"/>
          <ac:spMkLst>
            <pc:docMk/>
            <pc:sldMk cId="1545531457" sldId="280"/>
            <ac:spMk id="3" creationId="{49DA4186-EE49-305E-6126-FB6CC12AE169}"/>
          </ac:spMkLst>
        </pc:spChg>
      </pc:sldChg>
    </pc:docChg>
  </pc:docChgLst>
  <pc:docChgLst>
    <pc:chgData name="Jack, Chris" userId="S::cjack@myerscough.ac.uk::26f20cc2-3233-40a3-8877-a93342adf003" providerId="AD" clId="Web-{CE308C74-AD74-7907-002F-4BF758C830F2}"/>
    <pc:docChg chg="addSld delSld modSld sldOrd">
      <pc:chgData name="Jack, Chris" userId="S::cjack@myerscough.ac.uk::26f20cc2-3233-40a3-8877-a93342adf003" providerId="AD" clId="Web-{CE308C74-AD74-7907-002F-4BF758C830F2}" dt="2023-03-13T10:37:57.661" v="78" actId="20577"/>
      <pc:docMkLst>
        <pc:docMk/>
      </pc:docMkLst>
      <pc:sldChg chg="ord">
        <pc:chgData name="Jack, Chris" userId="S::cjack@myerscough.ac.uk::26f20cc2-3233-40a3-8877-a93342adf003" providerId="AD" clId="Web-{CE308C74-AD74-7907-002F-4BF758C830F2}" dt="2023-03-13T10:17:07.768" v="6"/>
        <pc:sldMkLst>
          <pc:docMk/>
          <pc:sldMk cId="791612499" sldId="266"/>
        </pc:sldMkLst>
      </pc:sldChg>
      <pc:sldChg chg="modSp ord">
        <pc:chgData name="Jack, Chris" userId="S::cjack@myerscough.ac.uk::26f20cc2-3233-40a3-8877-a93342adf003" providerId="AD" clId="Web-{CE308C74-AD74-7907-002F-4BF758C830F2}" dt="2023-03-13T10:20:35.852" v="61" actId="20577"/>
        <pc:sldMkLst>
          <pc:docMk/>
          <pc:sldMk cId="1622241250" sldId="267"/>
        </pc:sldMkLst>
        <pc:spChg chg="mod">
          <ac:chgData name="Jack, Chris" userId="S::cjack@myerscough.ac.uk::26f20cc2-3233-40a3-8877-a93342adf003" providerId="AD" clId="Web-{CE308C74-AD74-7907-002F-4BF758C830F2}" dt="2023-03-13T10:20:35.852" v="61" actId="20577"/>
          <ac:spMkLst>
            <pc:docMk/>
            <pc:sldMk cId="1622241250" sldId="267"/>
            <ac:spMk id="3" creationId="{DBB435E3-8D1E-46B3-8700-FA64F75A0C55}"/>
          </ac:spMkLst>
        </pc:spChg>
      </pc:sldChg>
      <pc:sldChg chg="ord">
        <pc:chgData name="Jack, Chris" userId="S::cjack@myerscough.ac.uk::26f20cc2-3233-40a3-8877-a93342adf003" providerId="AD" clId="Web-{CE308C74-AD74-7907-002F-4BF758C830F2}" dt="2023-03-13T10:14:09.623" v="1"/>
        <pc:sldMkLst>
          <pc:docMk/>
          <pc:sldMk cId="4248242799" sldId="268"/>
        </pc:sldMkLst>
      </pc:sldChg>
      <pc:sldChg chg="modSp ord">
        <pc:chgData name="Jack, Chris" userId="S::cjack@myerscough.ac.uk::26f20cc2-3233-40a3-8877-a93342adf003" providerId="AD" clId="Web-{CE308C74-AD74-7907-002F-4BF758C830F2}" dt="2023-03-13T10:25:55.111" v="66" actId="20577"/>
        <pc:sldMkLst>
          <pc:docMk/>
          <pc:sldMk cId="3086689390" sldId="269"/>
        </pc:sldMkLst>
        <pc:spChg chg="mod">
          <ac:chgData name="Jack, Chris" userId="S::cjack@myerscough.ac.uk::26f20cc2-3233-40a3-8877-a93342adf003" providerId="AD" clId="Web-{CE308C74-AD74-7907-002F-4BF758C830F2}" dt="2023-03-13T10:25:55.111" v="66" actId="20577"/>
          <ac:spMkLst>
            <pc:docMk/>
            <pc:sldMk cId="3086689390" sldId="269"/>
            <ac:spMk id="3" creationId="{422B3B60-4897-4E8D-A958-8F6C37E295BB}"/>
          </ac:spMkLst>
        </pc:spChg>
      </pc:sldChg>
      <pc:sldChg chg="modSp ord">
        <pc:chgData name="Jack, Chris" userId="S::cjack@myerscough.ac.uk::26f20cc2-3233-40a3-8877-a93342adf003" providerId="AD" clId="Web-{CE308C74-AD74-7907-002F-4BF758C830F2}" dt="2023-03-13T10:25:31.907" v="65" actId="20577"/>
        <pc:sldMkLst>
          <pc:docMk/>
          <pc:sldMk cId="136528558" sldId="270"/>
        </pc:sldMkLst>
        <pc:spChg chg="mod">
          <ac:chgData name="Jack, Chris" userId="S::cjack@myerscough.ac.uk::26f20cc2-3233-40a3-8877-a93342adf003" providerId="AD" clId="Web-{CE308C74-AD74-7907-002F-4BF758C830F2}" dt="2023-03-13T10:25:31.907" v="65" actId="20577"/>
          <ac:spMkLst>
            <pc:docMk/>
            <pc:sldMk cId="136528558" sldId="270"/>
            <ac:spMk id="3" creationId="{D27E128F-EF3A-42BE-A4F3-4BB52096B8D2}"/>
          </ac:spMkLst>
        </pc:spChg>
      </pc:sldChg>
      <pc:sldChg chg="new del">
        <pc:chgData name="Jack, Chris" userId="S::cjack@myerscough.ac.uk::26f20cc2-3233-40a3-8877-a93342adf003" providerId="AD" clId="Web-{CE308C74-AD74-7907-002F-4BF758C830F2}" dt="2023-03-13T10:17:48.894" v="9"/>
        <pc:sldMkLst>
          <pc:docMk/>
          <pc:sldMk cId="3829015584" sldId="281"/>
        </pc:sldMkLst>
      </pc:sldChg>
      <pc:sldChg chg="modSp new">
        <pc:chgData name="Jack, Chris" userId="S::cjack@myerscough.ac.uk::26f20cc2-3233-40a3-8877-a93342adf003" providerId="AD" clId="Web-{CE308C74-AD74-7907-002F-4BF758C830F2}" dt="2023-03-13T10:18:08.489" v="25" actId="20577"/>
        <pc:sldMkLst>
          <pc:docMk/>
          <pc:sldMk cId="3157927847" sldId="282"/>
        </pc:sldMkLst>
        <pc:spChg chg="mod">
          <ac:chgData name="Jack, Chris" userId="S::cjack@myerscough.ac.uk::26f20cc2-3233-40a3-8877-a93342adf003" providerId="AD" clId="Web-{CE308C74-AD74-7907-002F-4BF758C830F2}" dt="2023-03-13T10:18:08.489" v="25" actId="20577"/>
          <ac:spMkLst>
            <pc:docMk/>
            <pc:sldMk cId="3157927847" sldId="282"/>
            <ac:spMk id="2" creationId="{FD2B62E1-594C-D669-C093-B9C32C0F14E1}"/>
          </ac:spMkLst>
        </pc:spChg>
      </pc:sldChg>
      <pc:sldChg chg="new del">
        <pc:chgData name="Jack, Chris" userId="S::cjack@myerscough.ac.uk::26f20cc2-3233-40a3-8877-a93342adf003" providerId="AD" clId="Web-{CE308C74-AD74-7907-002F-4BF758C830F2}" dt="2023-03-13T10:26:39.924" v="69"/>
        <pc:sldMkLst>
          <pc:docMk/>
          <pc:sldMk cId="1488531892" sldId="283"/>
        </pc:sldMkLst>
      </pc:sldChg>
      <pc:sldChg chg="new del">
        <pc:chgData name="Jack, Chris" userId="S::cjack@myerscough.ac.uk::26f20cc2-3233-40a3-8877-a93342adf003" providerId="AD" clId="Web-{CE308C74-AD74-7907-002F-4BF758C830F2}" dt="2023-03-13T10:25:08.219" v="63"/>
        <pc:sldMkLst>
          <pc:docMk/>
          <pc:sldMk cId="3802248014" sldId="283"/>
        </pc:sldMkLst>
      </pc:sldChg>
      <pc:sldChg chg="new">
        <pc:chgData name="Jack, Chris" userId="S::cjack@myerscough.ac.uk::26f20cc2-3233-40a3-8877-a93342adf003" providerId="AD" clId="Web-{CE308C74-AD74-7907-002F-4BF758C830F2}" dt="2023-03-13T10:26:35.440" v="68"/>
        <pc:sldMkLst>
          <pc:docMk/>
          <pc:sldMk cId="883379593" sldId="284"/>
        </pc:sldMkLst>
      </pc:sldChg>
      <pc:sldChg chg="addSp modSp new mod modClrScheme chgLayout">
        <pc:chgData name="Jack, Chris" userId="S::cjack@myerscough.ac.uk::26f20cc2-3233-40a3-8877-a93342adf003" providerId="AD" clId="Web-{CE308C74-AD74-7907-002F-4BF758C830F2}" dt="2023-03-13T10:37:57.661" v="78" actId="20577"/>
        <pc:sldMkLst>
          <pc:docMk/>
          <pc:sldMk cId="1203607945" sldId="285"/>
        </pc:sldMkLst>
        <pc:spChg chg="mod ord">
          <ac:chgData name="Jack, Chris" userId="S::cjack@myerscough.ac.uk::26f20cc2-3233-40a3-8877-a93342adf003" providerId="AD" clId="Web-{CE308C74-AD74-7907-002F-4BF758C830F2}" dt="2023-03-13T10:37:46.661" v="71"/>
          <ac:spMkLst>
            <pc:docMk/>
            <pc:sldMk cId="1203607945" sldId="285"/>
            <ac:spMk id="2" creationId="{67B63E9D-0B9F-7009-F2F9-D292C0743B87}"/>
          </ac:spMkLst>
        </pc:spChg>
        <pc:spChg chg="mod ord">
          <ac:chgData name="Jack, Chris" userId="S::cjack@myerscough.ac.uk::26f20cc2-3233-40a3-8877-a93342adf003" providerId="AD" clId="Web-{CE308C74-AD74-7907-002F-4BF758C830F2}" dt="2023-03-13T10:37:46.661" v="71"/>
          <ac:spMkLst>
            <pc:docMk/>
            <pc:sldMk cId="1203607945" sldId="285"/>
            <ac:spMk id="3" creationId="{15CFB495-162F-05E6-734F-8BCDAEADC24C}"/>
          </ac:spMkLst>
        </pc:spChg>
        <pc:spChg chg="add mod ord">
          <ac:chgData name="Jack, Chris" userId="S::cjack@myerscough.ac.uk::26f20cc2-3233-40a3-8877-a93342adf003" providerId="AD" clId="Web-{CE308C74-AD74-7907-002F-4BF758C830F2}" dt="2023-03-13T10:37:53.505" v="75" actId="20577"/>
          <ac:spMkLst>
            <pc:docMk/>
            <pc:sldMk cId="1203607945" sldId="285"/>
            <ac:spMk id="4" creationId="{B337A31D-6B36-D44D-8448-276C45B49128}"/>
          </ac:spMkLst>
        </pc:spChg>
        <pc:spChg chg="add mod ord">
          <ac:chgData name="Jack, Chris" userId="S::cjack@myerscough.ac.uk::26f20cc2-3233-40a3-8877-a93342adf003" providerId="AD" clId="Web-{CE308C74-AD74-7907-002F-4BF758C830F2}" dt="2023-03-13T10:37:57.661" v="78" actId="20577"/>
          <ac:spMkLst>
            <pc:docMk/>
            <pc:sldMk cId="1203607945" sldId="285"/>
            <ac:spMk id="5" creationId="{0BB07CB3-E55A-86D2-C7CA-2ABCA696E063}"/>
          </ac:spMkLst>
        </pc:spChg>
        <pc:spChg chg="add mod ord">
          <ac:chgData name="Jack, Chris" userId="S::cjack@myerscough.ac.uk::26f20cc2-3233-40a3-8877-a93342adf003" providerId="AD" clId="Web-{CE308C74-AD74-7907-002F-4BF758C830F2}" dt="2023-03-13T10:37:46.661" v="71"/>
          <ac:spMkLst>
            <pc:docMk/>
            <pc:sldMk cId="1203607945" sldId="285"/>
            <ac:spMk id="6" creationId="{B7F434AA-9706-4599-9C0E-98222165BF98}"/>
          </ac:spMkLst>
        </pc:spChg>
      </pc:sldChg>
    </pc:docChg>
  </pc:docChgLst>
  <pc:docChgLst>
    <pc:chgData name="Smith, Lucy Jayne" userId="S::ljsmith@myerscough.ac.uk::40d893e8-6f51-4f91-97ec-14da96172759" providerId="AD" clId="Web-{0D000A8A-78A7-7635-C490-589FD344C2D3}"/>
    <pc:docChg chg="addSld delSld modSld">
      <pc:chgData name="Smith, Lucy Jayne" userId="S::ljsmith@myerscough.ac.uk::40d893e8-6f51-4f91-97ec-14da96172759" providerId="AD" clId="Web-{0D000A8A-78A7-7635-C490-589FD344C2D3}" dt="2024-03-13T14:57:04.562" v="861" actId="20577"/>
      <pc:docMkLst>
        <pc:docMk/>
      </pc:docMkLst>
      <pc:sldChg chg="addSp delSp modSp">
        <pc:chgData name="Smith, Lucy Jayne" userId="S::ljsmith@myerscough.ac.uk::40d893e8-6f51-4f91-97ec-14da96172759" providerId="AD" clId="Web-{0D000A8A-78A7-7635-C490-589FD344C2D3}" dt="2024-03-13T12:04:58.507" v="79"/>
        <pc:sldMkLst>
          <pc:docMk/>
          <pc:sldMk cId="109857222" sldId="256"/>
        </pc:sldMkLst>
        <pc:spChg chg="del">
          <ac:chgData name="Smith, Lucy Jayne" userId="S::ljsmith@myerscough.ac.uk::40d893e8-6f51-4f91-97ec-14da96172759" providerId="AD" clId="Web-{0D000A8A-78A7-7635-C490-589FD344C2D3}" dt="2024-03-13T12:04:58.507" v="79"/>
          <ac:spMkLst>
            <pc:docMk/>
            <pc:sldMk cId="109857222" sldId="256"/>
            <ac:spMk id="27" creationId="{EA518CE4-E4D4-4D8A-980F-6D692AC96949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4:58.507" v="79"/>
          <ac:spMkLst>
            <pc:docMk/>
            <pc:sldMk cId="109857222" sldId="256"/>
            <ac:spMk id="29" creationId="{F82BF3E2-EB0E-40D6-8835-2367A5316CA4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4:58.507" v="79"/>
          <ac:spMkLst>
            <pc:docMk/>
            <pc:sldMk cId="109857222" sldId="256"/>
            <ac:spMk id="31" creationId="{481E86DD-89E6-42B2-8675-84B7C56BFF7D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04:58.507" v="79"/>
          <ac:spMkLst>
            <pc:docMk/>
            <pc:sldMk cId="109857222" sldId="256"/>
            <ac:spMk id="48" creationId="{7459C506-5F4B-4B75-9218-C7C3F87FA8D3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04:58.507" v="79"/>
          <ac:spMkLst>
            <pc:docMk/>
            <pc:sldMk cId="109857222" sldId="256"/>
            <ac:spMk id="61" creationId="{4E74DA95-CD7A-4D5E-9D27-67A759CE708D}"/>
          </ac:spMkLst>
        </pc:spChg>
        <pc:grpChg chg="add">
          <ac:chgData name="Smith, Lucy Jayne" userId="S::ljsmith@myerscough.ac.uk::40d893e8-6f51-4f91-97ec-14da96172759" providerId="AD" clId="Web-{0D000A8A-78A7-7635-C490-589FD344C2D3}" dt="2024-03-13T12:04:58.507" v="79"/>
          <ac:grpSpMkLst>
            <pc:docMk/>
            <pc:sldMk cId="109857222" sldId="256"/>
            <ac:grpSpMk id="36" creationId="{7664F850-BA8B-47AE-B11A-225CAB8969F1}"/>
          </ac:grpSpMkLst>
        </pc:grpChg>
        <pc:grpChg chg="add">
          <ac:chgData name="Smith, Lucy Jayne" userId="S::ljsmith@myerscough.ac.uk::40d893e8-6f51-4f91-97ec-14da96172759" providerId="AD" clId="Web-{0D000A8A-78A7-7635-C490-589FD344C2D3}" dt="2024-03-13T12:04:58.507" v="79"/>
          <ac:grpSpMkLst>
            <pc:docMk/>
            <pc:sldMk cId="109857222" sldId="256"/>
            <ac:grpSpMk id="50" creationId="{BC659EEB-C3AE-4544-8263-417009DCDF41}"/>
          </ac:grpSpMkLst>
        </pc:grpChg>
        <pc:picChg chg="del">
          <ac:chgData name="Smith, Lucy Jayne" userId="S::ljsmith@myerscough.ac.uk::40d893e8-6f51-4f91-97ec-14da96172759" providerId="AD" clId="Web-{0D000A8A-78A7-7635-C490-589FD344C2D3}" dt="2024-03-13T12:02:13.159" v="0"/>
          <ac:picMkLst>
            <pc:docMk/>
            <pc:sldMk cId="109857222" sldId="256"/>
            <ac:picMk id="3" creationId="{0DFEF407-DB3C-EC40-B915-7D8B0F1F45E0}"/>
          </ac:picMkLst>
        </pc:picChg>
        <pc:picChg chg="del">
          <ac:chgData name="Smith, Lucy Jayne" userId="S::ljsmith@myerscough.ac.uk::40d893e8-6f51-4f91-97ec-14da96172759" providerId="AD" clId="Web-{0D000A8A-78A7-7635-C490-589FD344C2D3}" dt="2024-03-13T12:02:20.847" v="1"/>
          <ac:picMkLst>
            <pc:docMk/>
            <pc:sldMk cId="109857222" sldId="256"/>
            <ac:picMk id="6" creationId="{EEE69F8F-EC76-A34E-85D5-42D31F030F2F}"/>
          </ac:picMkLst>
        </pc:picChg>
        <pc:picChg chg="mod">
          <ac:chgData name="Smith, Lucy Jayne" userId="S::ljsmith@myerscough.ac.uk::40d893e8-6f51-4f91-97ec-14da96172759" providerId="AD" clId="Web-{0D000A8A-78A7-7635-C490-589FD344C2D3}" dt="2024-03-13T12:04:58.507" v="79"/>
          <ac:picMkLst>
            <pc:docMk/>
            <pc:sldMk cId="109857222" sldId="256"/>
            <ac:picMk id="10" creationId="{E6990D6A-AF01-44A0-8BF4-0010910A415B}"/>
          </ac:picMkLst>
        </pc:picChg>
        <pc:picChg chg="del">
          <ac:chgData name="Smith, Lucy Jayne" userId="S::ljsmith@myerscough.ac.uk::40d893e8-6f51-4f91-97ec-14da96172759" providerId="AD" clId="Web-{0D000A8A-78A7-7635-C490-589FD344C2D3}" dt="2024-03-13T12:04:51.382" v="78"/>
          <ac:picMkLst>
            <pc:docMk/>
            <pc:sldMk cId="109857222" sldId="256"/>
            <ac:picMk id="22" creationId="{4A063C08-1A6D-8A45-AB01-F5230F2C1DAB}"/>
          </ac:picMkLst>
        </pc:picChg>
        <pc:picChg chg="mod">
          <ac:chgData name="Smith, Lucy Jayne" userId="S::ljsmith@myerscough.ac.uk::40d893e8-6f51-4f91-97ec-14da96172759" providerId="AD" clId="Web-{0D000A8A-78A7-7635-C490-589FD344C2D3}" dt="2024-03-13T12:04:58.507" v="79"/>
          <ac:picMkLst>
            <pc:docMk/>
            <pc:sldMk cId="109857222" sldId="256"/>
            <ac:picMk id="24" creationId="{2FC5C6BA-A7C7-A841-8451-C5AEAAA8EB30}"/>
          </ac:picMkLst>
        </pc:picChg>
        <pc:cxnChg chg="add">
          <ac:chgData name="Smith, Lucy Jayne" userId="S::ljsmith@myerscough.ac.uk::40d893e8-6f51-4f91-97ec-14da96172759" providerId="AD" clId="Web-{0D000A8A-78A7-7635-C490-589FD344C2D3}" dt="2024-03-13T12:04:58.507" v="79"/>
          <ac:cxnSpMkLst>
            <pc:docMk/>
            <pc:sldMk cId="109857222" sldId="256"/>
            <ac:cxnSpMk id="63" creationId="{14AA3B5C-0C55-4FFF-9C45-8F9F7C074A4E}"/>
          </ac:cxnSpMkLst>
        </pc:cxnChg>
      </pc:sldChg>
      <pc:sldChg chg="addSp delSp modSp">
        <pc:chgData name="Smith, Lucy Jayne" userId="S::ljsmith@myerscough.ac.uk::40d893e8-6f51-4f91-97ec-14da96172759" providerId="AD" clId="Web-{0D000A8A-78A7-7635-C490-589FD344C2D3}" dt="2024-03-13T12:27:49.277" v="272" actId="1076"/>
        <pc:sldMkLst>
          <pc:docMk/>
          <pc:sldMk cId="2710290475" sldId="257"/>
        </pc:sldMkLst>
        <pc:spChg chg="mod">
          <ac:chgData name="Smith, Lucy Jayne" userId="S::ljsmith@myerscough.ac.uk::40d893e8-6f51-4f91-97ec-14da96172759" providerId="AD" clId="Web-{0D000A8A-78A7-7635-C490-589FD344C2D3}" dt="2024-03-13T12:27:46.730" v="271" actId="1076"/>
          <ac:spMkLst>
            <pc:docMk/>
            <pc:sldMk cId="2710290475" sldId="257"/>
            <ac:spMk id="2" creationId="{4AFDBA54-3BFD-498B-A70D-41AEF7FE5EE2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27:49.277" v="272" actId="1076"/>
          <ac:spMkLst>
            <pc:docMk/>
            <pc:sldMk cId="2710290475" sldId="257"/>
            <ac:spMk id="3" creationId="{C0D92B51-E843-479A-BC86-E1AA849283DA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35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37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39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41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43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45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47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06:19.588" v="82"/>
          <ac:spMkLst>
            <pc:docMk/>
            <pc:sldMk cId="2710290475" sldId="257"/>
            <ac:spMk id="52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06:19.588" v="82"/>
          <ac:picMkLst>
            <pc:docMk/>
            <pc:sldMk cId="2710290475" sldId="257"/>
            <ac:picMk id="5" creationId="{19FA9F6A-0EDE-0940-9FA1-9FD085A02BEE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06:19.588" v="82"/>
          <ac:cxnSpMkLst>
            <pc:docMk/>
            <pc:sldMk cId="2710290475" sldId="257"/>
            <ac:cxnSpMk id="31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06:19.588" v="82"/>
          <ac:cxnSpMkLst>
            <pc:docMk/>
            <pc:sldMk cId="2710290475" sldId="257"/>
            <ac:cxnSpMk id="33" creationId="{2AFD8CBA-54A3-4363-991B-B9C631BBFA74}"/>
          </ac:cxnSpMkLst>
        </pc:cxnChg>
      </pc:sldChg>
      <pc:sldChg chg="addSp delSp modSp">
        <pc:chgData name="Smith, Lucy Jayne" userId="S::ljsmith@myerscough.ac.uk::40d893e8-6f51-4f91-97ec-14da96172759" providerId="AD" clId="Web-{0D000A8A-78A7-7635-C490-589FD344C2D3}" dt="2024-03-13T12:08:59.795" v="144" actId="1076"/>
        <pc:sldMkLst>
          <pc:docMk/>
          <pc:sldMk cId="2189153847" sldId="258"/>
        </pc:sldMkLst>
        <pc:spChg chg="mod">
          <ac:chgData name="Smith, Lucy Jayne" userId="S::ljsmith@myerscough.ac.uk::40d893e8-6f51-4f91-97ec-14da96172759" providerId="AD" clId="Web-{0D000A8A-78A7-7635-C490-589FD344C2D3}" dt="2024-03-13T12:08:59.795" v="144" actId="1076"/>
          <ac:spMkLst>
            <pc:docMk/>
            <pc:sldMk cId="2189153847" sldId="258"/>
            <ac:spMk id="2" creationId="{F421FA5B-46C1-4C7D-BF83-CCC81B522A6B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08:54.545" v="143" actId="20577"/>
          <ac:spMkLst>
            <pc:docMk/>
            <pc:sldMk cId="2189153847" sldId="258"/>
            <ac:spMk id="3" creationId="{81E02E4E-A941-4B2F-9FEA-41CEA1883F63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16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18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20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22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24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26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28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06:44.651" v="83"/>
          <ac:spMkLst>
            <pc:docMk/>
            <pc:sldMk cId="2189153847" sldId="258"/>
            <ac:spMk id="33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06:44.651" v="83"/>
          <ac:picMkLst>
            <pc:docMk/>
            <pc:sldMk cId="2189153847" sldId="258"/>
            <ac:picMk id="7" creationId="{037ED4B6-E91B-1F4B-9A47-BF344A92D786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06:44.651" v="83"/>
          <ac:cxnSpMkLst>
            <pc:docMk/>
            <pc:sldMk cId="2189153847" sldId="258"/>
            <ac:cxnSpMk id="12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06:44.651" v="83"/>
          <ac:cxnSpMkLst>
            <pc:docMk/>
            <pc:sldMk cId="2189153847" sldId="258"/>
            <ac:cxnSpMk id="14" creationId="{2AFD8CBA-54A3-4363-991B-B9C631BBFA74}"/>
          </ac:cxnSpMkLst>
        </pc:cxnChg>
      </pc:sldChg>
      <pc:sldChg chg="addSp delSp modSp">
        <pc:chgData name="Smith, Lucy Jayne" userId="S::ljsmith@myerscough.ac.uk::40d893e8-6f51-4f91-97ec-14da96172759" providerId="AD" clId="Web-{0D000A8A-78A7-7635-C490-589FD344C2D3}" dt="2024-03-13T12:27:00.807" v="269" actId="20577"/>
        <pc:sldMkLst>
          <pc:docMk/>
          <pc:sldMk cId="477803325" sldId="259"/>
        </pc:sldMkLst>
        <pc:spChg chg="mod">
          <ac:chgData name="Smith, Lucy Jayne" userId="S::ljsmith@myerscough.ac.uk::40d893e8-6f51-4f91-97ec-14da96172759" providerId="AD" clId="Web-{0D000A8A-78A7-7635-C490-589FD344C2D3}" dt="2024-03-13T12:25:34.195" v="259"/>
          <ac:spMkLst>
            <pc:docMk/>
            <pc:sldMk cId="477803325" sldId="259"/>
            <ac:spMk id="2" creationId="{78E051CE-0D84-4E51-A160-A1AD86D0F8D2}"/>
          </ac:spMkLst>
        </pc:spChg>
        <pc:spChg chg="del mod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3" creationId="{68F3EADC-81EE-42D2-AEC7-4F543E74EC3E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05.123" v="242"/>
          <ac:spMkLst>
            <pc:docMk/>
            <pc:sldMk cId="477803325" sldId="259"/>
            <ac:spMk id="26" creationId="{9874D11C-36F5-4BBE-A490-019A54E953B0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25:34.242" v="260"/>
          <ac:spMkLst>
            <pc:docMk/>
            <pc:sldMk cId="477803325" sldId="259"/>
            <ac:spMk id="32" creationId="{9F4444CE-BC8D-4D61-B303-4C05614E62AB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25:34.242" v="260"/>
          <ac:spMkLst>
            <pc:docMk/>
            <pc:sldMk cId="477803325" sldId="259"/>
            <ac:spMk id="34" creationId="{73772B81-181F-48B7-8826-4D9686D15DF5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25:34.242" v="260"/>
          <ac:spMkLst>
            <pc:docMk/>
            <pc:sldMk cId="477803325" sldId="259"/>
            <ac:spMk id="36" creationId="{B2205F6E-03C6-4E92-877C-E2482F6599AA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5:34.242" v="260"/>
          <ac:spMkLst>
            <pc:docMk/>
            <pc:sldMk cId="477803325" sldId="259"/>
            <ac:spMk id="38" creationId="{9F4444CE-BC8D-4D61-B303-4C05614E62AB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5:34.242" v="260"/>
          <ac:spMkLst>
            <pc:docMk/>
            <pc:sldMk cId="477803325" sldId="259"/>
            <ac:spMk id="39" creationId="{73772B81-181F-48B7-8826-4D9686D15DF5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5:34.242" v="260"/>
          <ac:spMkLst>
            <pc:docMk/>
            <pc:sldMk cId="477803325" sldId="259"/>
            <ac:spMk id="40" creationId="{B2205F6E-03C6-4E92-877C-E2482F6599AA}"/>
          </ac:spMkLst>
        </pc:spChg>
        <pc:graphicFrameChg chg="add mod modGraphic">
          <ac:chgData name="Smith, Lucy Jayne" userId="S::ljsmith@myerscough.ac.uk::40d893e8-6f51-4f91-97ec-14da96172759" providerId="AD" clId="Web-{0D000A8A-78A7-7635-C490-589FD344C2D3}" dt="2024-03-13T12:27:00.807" v="269" actId="20577"/>
          <ac:graphicFrameMkLst>
            <pc:docMk/>
            <pc:sldMk cId="477803325" sldId="259"/>
            <ac:graphicFrameMk id="28" creationId="{91CE3FF5-64B7-F09C-E696-4E930463BB64}"/>
          </ac:graphicFrameMkLst>
        </pc:graphicFrameChg>
        <pc:picChg chg="del">
          <ac:chgData name="Smith, Lucy Jayne" userId="S::ljsmith@myerscough.ac.uk::40d893e8-6f51-4f91-97ec-14da96172759" providerId="AD" clId="Web-{0D000A8A-78A7-7635-C490-589FD344C2D3}" dt="2024-03-13T12:09:09.029" v="145"/>
          <ac:picMkLst>
            <pc:docMk/>
            <pc:sldMk cId="477803325" sldId="259"/>
            <ac:picMk id="5" creationId="{E2F07DA2-DE85-684C-8A8A-65EC77E6DDA1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19:05.123" v="242"/>
          <ac:cxnSpMkLst>
            <pc:docMk/>
            <pc:sldMk cId="477803325" sldId="259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19:05.123" v="242"/>
          <ac:cxnSpMkLst>
            <pc:docMk/>
            <pc:sldMk cId="477803325" sldId="259"/>
            <ac:cxnSpMk id="12" creationId="{2AFD8CBA-54A3-4363-991B-B9C631BBFA74}"/>
          </ac:cxnSpMkLst>
        </pc:cxnChg>
      </pc:sldChg>
      <pc:sldChg chg="addSp delSp modSp">
        <pc:chgData name="Smith, Lucy Jayne" userId="S::ljsmith@myerscough.ac.uk::40d893e8-6f51-4f91-97ec-14da96172759" providerId="AD" clId="Web-{0D000A8A-78A7-7635-C490-589FD344C2D3}" dt="2024-03-13T12:13:33.411" v="223"/>
        <pc:sldMkLst>
          <pc:docMk/>
          <pc:sldMk cId="3150483024" sldId="260"/>
        </pc:sldMkLst>
        <pc:spChg chg="del">
          <ac:chgData name="Smith, Lucy Jayne" userId="S::ljsmith@myerscough.ac.uk::40d893e8-6f51-4f91-97ec-14da96172759" providerId="AD" clId="Web-{0D000A8A-78A7-7635-C490-589FD344C2D3}" dt="2024-03-13T12:13:33.411" v="223"/>
          <ac:spMkLst>
            <pc:docMk/>
            <pc:sldMk cId="3150483024" sldId="260"/>
            <ac:spMk id="21" creationId="{655AE6B0-AC9E-4167-806F-E9DB135FC46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3:33.411" v="223"/>
          <ac:spMkLst>
            <pc:docMk/>
            <pc:sldMk cId="3150483024" sldId="260"/>
            <ac:spMk id="22" creationId="{87BD1F4E-A66D-4C06-86DA-8D56CA7A3B41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3:33.411" v="223"/>
          <ac:spMkLst>
            <pc:docMk/>
            <pc:sldMk cId="3150483024" sldId="260"/>
            <ac:spMk id="42" creationId="{03E8462A-FEBA-4848-81CC-3F8DA3E477BE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3:33.411" v="223"/>
          <ac:spMkLst>
            <pc:docMk/>
            <pc:sldMk cId="3150483024" sldId="260"/>
            <ac:spMk id="55" creationId="{7941F9B1-B01B-4A84-89D9-B169AEB4E456}"/>
          </ac:spMkLst>
        </pc:spChg>
        <pc:grpChg chg="del">
          <ac:chgData name="Smith, Lucy Jayne" userId="S::ljsmith@myerscough.ac.uk::40d893e8-6f51-4f91-97ec-14da96172759" providerId="AD" clId="Web-{0D000A8A-78A7-7635-C490-589FD344C2D3}" dt="2024-03-13T12:13:33.411" v="223"/>
          <ac:grpSpMkLst>
            <pc:docMk/>
            <pc:sldMk cId="3150483024" sldId="260"/>
            <ac:grpSpMk id="23" creationId="{3523416A-383B-4FDC-B4C9-D8EDDFE9C043}"/>
          </ac:grpSpMkLst>
        </pc:grpChg>
        <pc:grpChg chg="add">
          <ac:chgData name="Smith, Lucy Jayne" userId="S::ljsmith@myerscough.ac.uk::40d893e8-6f51-4f91-97ec-14da96172759" providerId="AD" clId="Web-{0D000A8A-78A7-7635-C490-589FD344C2D3}" dt="2024-03-13T12:13:33.411" v="223"/>
          <ac:grpSpMkLst>
            <pc:docMk/>
            <pc:sldMk cId="3150483024" sldId="260"/>
            <ac:grpSpMk id="30" creationId="{609316A9-990D-4EC3-A671-70EE5C1493A4}"/>
          </ac:grpSpMkLst>
        </pc:grpChg>
        <pc:grpChg chg="add">
          <ac:chgData name="Smith, Lucy Jayne" userId="S::ljsmith@myerscough.ac.uk::40d893e8-6f51-4f91-97ec-14da96172759" providerId="AD" clId="Web-{0D000A8A-78A7-7635-C490-589FD344C2D3}" dt="2024-03-13T12:13:33.411" v="223"/>
          <ac:grpSpMkLst>
            <pc:docMk/>
            <pc:sldMk cId="3150483024" sldId="260"/>
            <ac:grpSpMk id="44" creationId="{2109F83F-40FE-4DB3-84CC-09FB3340D06D}"/>
          </ac:grpSpMkLst>
        </pc:grpChg>
        <pc:graphicFrameChg chg="modGraphic">
          <ac:chgData name="Smith, Lucy Jayne" userId="S::ljsmith@myerscough.ac.uk::40d893e8-6f51-4f91-97ec-14da96172759" providerId="AD" clId="Web-{0D000A8A-78A7-7635-C490-589FD344C2D3}" dt="2024-03-13T12:13:14.379" v="222" actId="20577"/>
          <ac:graphicFrameMkLst>
            <pc:docMk/>
            <pc:sldMk cId="3150483024" sldId="260"/>
            <ac:graphicFrameMk id="25" creationId="{0929AB30-79E5-434B-82B6-8C8C79E9D940}"/>
          </ac:graphicFrameMkLst>
        </pc:graphicFrameChg>
      </pc:sldChg>
      <pc:sldChg chg="addSp delSp modSp">
        <pc:chgData name="Smith, Lucy Jayne" userId="S::ljsmith@myerscough.ac.uk::40d893e8-6f51-4f91-97ec-14da96172759" providerId="AD" clId="Web-{0D000A8A-78A7-7635-C490-589FD344C2D3}" dt="2024-03-13T12:28:16.152" v="274" actId="1076"/>
        <pc:sldMkLst>
          <pc:docMk/>
          <pc:sldMk cId="2445462659" sldId="261"/>
        </pc:sldMkLst>
        <pc:spChg chg="mod">
          <ac:chgData name="Smith, Lucy Jayne" userId="S::ljsmith@myerscough.ac.uk::40d893e8-6f51-4f91-97ec-14da96172759" providerId="AD" clId="Web-{0D000A8A-78A7-7635-C490-589FD344C2D3}" dt="2024-03-13T12:28:16.152" v="274" actId="1076"/>
          <ac:spMkLst>
            <pc:docMk/>
            <pc:sldMk cId="2445462659" sldId="261"/>
            <ac:spMk id="2" creationId="{B4926D0B-392C-40AF-B3EC-43422A763D0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8:37.200" v="241"/>
          <ac:spMkLst>
            <pc:docMk/>
            <pc:sldMk cId="2445462659" sldId="261"/>
            <ac:spMk id="9" creationId="{655AE6B0-AC9E-4167-806F-E9DB135FC46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8:37.200" v="241"/>
          <ac:spMkLst>
            <pc:docMk/>
            <pc:sldMk cId="2445462659" sldId="261"/>
            <ac:spMk id="22" creationId="{87BD1F4E-A66D-4C06-86DA-8D56CA7A3B41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8:37.200" v="241"/>
          <ac:spMkLst>
            <pc:docMk/>
            <pc:sldMk cId="2445462659" sldId="261"/>
            <ac:spMk id="27" creationId="{9F4444CE-BC8D-4D61-B303-4C05614E62AB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8:37.200" v="241"/>
          <ac:spMkLst>
            <pc:docMk/>
            <pc:sldMk cId="2445462659" sldId="261"/>
            <ac:spMk id="29" creationId="{73772B81-181F-48B7-8826-4D9686D15DF5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8:37.200" v="241"/>
          <ac:spMkLst>
            <pc:docMk/>
            <pc:sldMk cId="2445462659" sldId="261"/>
            <ac:spMk id="31" creationId="{B2205F6E-03C6-4E92-877C-E2482F6599AA}"/>
          </ac:spMkLst>
        </pc:spChg>
        <pc:grpChg chg="del">
          <ac:chgData name="Smith, Lucy Jayne" userId="S::ljsmith@myerscough.ac.uk::40d893e8-6f51-4f91-97ec-14da96172759" providerId="AD" clId="Web-{0D000A8A-78A7-7635-C490-589FD344C2D3}" dt="2024-03-13T12:18:37.200" v="241"/>
          <ac:grpSpMkLst>
            <pc:docMk/>
            <pc:sldMk cId="2445462659" sldId="261"/>
            <ac:grpSpMk id="11" creationId="{3523416A-383B-4FDC-B4C9-D8EDDFE9C043}"/>
          </ac:grpSpMkLst>
        </pc:grpChg>
        <pc:graphicFrameChg chg="mod modGraphic">
          <ac:chgData name="Smith, Lucy Jayne" userId="S::ljsmith@myerscough.ac.uk::40d893e8-6f51-4f91-97ec-14da96172759" providerId="AD" clId="Web-{0D000A8A-78A7-7635-C490-589FD344C2D3}" dt="2024-03-13T12:28:08.965" v="273" actId="1076"/>
          <ac:graphicFrameMkLst>
            <pc:docMk/>
            <pc:sldMk cId="2445462659" sldId="261"/>
            <ac:graphicFrameMk id="5" creationId="{C83E08A6-4A9F-4615-8DB7-6C7BBB9BE156}"/>
          </ac:graphicFrameMkLst>
        </pc:graphicFrameChg>
      </pc:sldChg>
      <pc:sldChg chg="addSp delSp modSp">
        <pc:chgData name="Smith, Lucy Jayne" userId="S::ljsmith@myerscough.ac.uk::40d893e8-6f51-4f91-97ec-14da96172759" providerId="AD" clId="Web-{0D000A8A-78A7-7635-C490-589FD344C2D3}" dt="2024-03-13T13:56:38.151" v="685" actId="1076"/>
        <pc:sldMkLst>
          <pc:docMk/>
          <pc:sldMk cId="1629270639" sldId="262"/>
        </pc:sldMkLst>
        <pc:spChg chg="mod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2" creationId="{30732E86-7308-4A78-914A-662C806D8360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3:56:38.151" v="685" actId="1076"/>
          <ac:spMkLst>
            <pc:docMk/>
            <pc:sldMk cId="1629270639" sldId="262"/>
            <ac:spMk id="3" creationId="{2BE68BAF-F273-4803-A8BE-3148DDF8542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26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5:50.118" v="224"/>
          <ac:spMkLst>
            <pc:docMk/>
            <pc:sldMk cId="1629270639" sldId="262"/>
            <ac:spMk id="31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15:50.118" v="224"/>
          <ac:picMkLst>
            <pc:docMk/>
            <pc:sldMk cId="1629270639" sldId="262"/>
            <ac:picMk id="5" creationId="{D38FAB0D-2315-954E-8ECB-F3A8F1B6566A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15:50.118" v="224"/>
          <ac:cxnSpMkLst>
            <pc:docMk/>
            <pc:sldMk cId="1629270639" sldId="262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15:50.118" v="224"/>
          <ac:cxnSpMkLst>
            <pc:docMk/>
            <pc:sldMk cId="1629270639" sldId="262"/>
            <ac:cxnSpMk id="12" creationId="{2AFD8CBA-54A3-4363-991B-B9C631BBFA74}"/>
          </ac:cxnSpMkLst>
        </pc:cxnChg>
      </pc:sldChg>
      <pc:sldChg chg="addSp delSp del">
        <pc:chgData name="Smith, Lucy Jayne" userId="S::ljsmith@myerscough.ac.uk::40d893e8-6f51-4f91-97ec-14da96172759" providerId="AD" clId="Web-{0D000A8A-78A7-7635-C490-589FD344C2D3}" dt="2024-03-13T12:16:40.995" v="231"/>
        <pc:sldMkLst>
          <pc:docMk/>
          <pc:sldMk cId="344579974" sldId="263"/>
        </pc:sldMkLst>
        <pc:spChg chg="del">
          <ac:chgData name="Smith, Lucy Jayne" userId="S::ljsmith@myerscough.ac.uk::40d893e8-6f51-4f91-97ec-14da96172759" providerId="AD" clId="Web-{0D000A8A-78A7-7635-C490-589FD344C2D3}" dt="2024-03-13T12:16:25.103" v="230"/>
          <ac:spMkLst>
            <pc:docMk/>
            <pc:sldMk cId="344579974" sldId="263"/>
            <ac:spMk id="9" creationId="{655AE6B0-AC9E-4167-806F-E9DB135FC46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6:25.103" v="230"/>
          <ac:spMkLst>
            <pc:docMk/>
            <pc:sldMk cId="344579974" sldId="263"/>
            <ac:spMk id="22" creationId="{87BD1F4E-A66D-4C06-86DA-8D56CA7A3B41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6:25.103" v="230"/>
          <ac:spMkLst>
            <pc:docMk/>
            <pc:sldMk cId="344579974" sldId="263"/>
            <ac:spMk id="39" creationId="{03E8462A-FEBA-4848-81CC-3F8DA3E477BE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6:25.103" v="230"/>
          <ac:spMkLst>
            <pc:docMk/>
            <pc:sldMk cId="344579974" sldId="263"/>
            <ac:spMk id="52" creationId="{7941F9B1-B01B-4A84-89D9-B169AEB4E456}"/>
          </ac:spMkLst>
        </pc:spChg>
        <pc:grpChg chg="del">
          <ac:chgData name="Smith, Lucy Jayne" userId="S::ljsmith@myerscough.ac.uk::40d893e8-6f51-4f91-97ec-14da96172759" providerId="AD" clId="Web-{0D000A8A-78A7-7635-C490-589FD344C2D3}" dt="2024-03-13T12:16:25.103" v="230"/>
          <ac:grpSpMkLst>
            <pc:docMk/>
            <pc:sldMk cId="344579974" sldId="263"/>
            <ac:grpSpMk id="11" creationId="{3523416A-383B-4FDC-B4C9-D8EDDFE9C043}"/>
          </ac:grpSpMkLst>
        </pc:grpChg>
        <pc:grpChg chg="add">
          <ac:chgData name="Smith, Lucy Jayne" userId="S::ljsmith@myerscough.ac.uk::40d893e8-6f51-4f91-97ec-14da96172759" providerId="AD" clId="Web-{0D000A8A-78A7-7635-C490-589FD344C2D3}" dt="2024-03-13T12:16:25.103" v="230"/>
          <ac:grpSpMkLst>
            <pc:docMk/>
            <pc:sldMk cId="344579974" sldId="263"/>
            <ac:grpSpMk id="27" creationId="{609316A9-990D-4EC3-A671-70EE5C1493A4}"/>
          </ac:grpSpMkLst>
        </pc:grpChg>
        <pc:grpChg chg="add">
          <ac:chgData name="Smith, Lucy Jayne" userId="S::ljsmith@myerscough.ac.uk::40d893e8-6f51-4f91-97ec-14da96172759" providerId="AD" clId="Web-{0D000A8A-78A7-7635-C490-589FD344C2D3}" dt="2024-03-13T12:16:25.103" v="230"/>
          <ac:grpSpMkLst>
            <pc:docMk/>
            <pc:sldMk cId="344579974" sldId="263"/>
            <ac:grpSpMk id="41" creationId="{2109F83F-40FE-4DB3-84CC-09FB3340D06D}"/>
          </ac:grpSpMkLst>
        </pc:grpChg>
      </pc:sldChg>
      <pc:sldChg chg="addSp delSp modSp del">
        <pc:chgData name="Smith, Lucy Jayne" userId="S::ljsmith@myerscough.ac.uk::40d893e8-6f51-4f91-97ec-14da96172759" providerId="AD" clId="Web-{0D000A8A-78A7-7635-C490-589FD344C2D3}" dt="2024-03-13T13:56:33.213" v="684"/>
        <pc:sldMkLst>
          <pc:docMk/>
          <pc:sldMk cId="3962570650" sldId="264"/>
        </pc:sldMkLst>
        <pc:spChg chg="mod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2" creationId="{AEBC0126-241C-46A7-8693-D4A64900EEAE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3" creationId="{6B47D618-96C9-497C-876F-A81D680B7A57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26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9:30.264" v="243"/>
          <ac:spMkLst>
            <pc:docMk/>
            <pc:sldMk cId="3962570650" sldId="264"/>
            <ac:spMk id="31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19:30.264" v="243"/>
          <ac:picMkLst>
            <pc:docMk/>
            <pc:sldMk cId="3962570650" sldId="264"/>
            <ac:picMk id="5" creationId="{BDC794B8-531C-A44B-A977-2C9F3BA28125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19:30.264" v="243"/>
          <ac:cxnSpMkLst>
            <pc:docMk/>
            <pc:sldMk cId="3962570650" sldId="264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19:30.264" v="243"/>
          <ac:cxnSpMkLst>
            <pc:docMk/>
            <pc:sldMk cId="3962570650" sldId="264"/>
            <ac:cxnSpMk id="12" creationId="{2AFD8CBA-54A3-4363-991B-B9C631BBFA74}"/>
          </ac:cxnSpMkLst>
        </pc:cxnChg>
      </pc:sldChg>
      <pc:sldChg chg="addSp delSp modSp">
        <pc:chgData name="Smith, Lucy Jayne" userId="S::ljsmith@myerscough.ac.uk::40d893e8-6f51-4f91-97ec-14da96172759" providerId="AD" clId="Web-{0D000A8A-78A7-7635-C490-589FD344C2D3}" dt="2024-03-13T13:56:11.774" v="683" actId="1076"/>
        <pc:sldMkLst>
          <pc:docMk/>
          <pc:sldMk cId="3859573371" sldId="265"/>
        </pc:sldMkLst>
        <pc:spChg chg="mod">
          <ac:chgData name="Smith, Lucy Jayne" userId="S::ljsmith@myerscough.ac.uk::40d893e8-6f51-4f91-97ec-14da96172759" providerId="AD" clId="Web-{0D000A8A-78A7-7635-C490-589FD344C2D3}" dt="2024-03-13T13:56:05.540" v="682" actId="1076"/>
          <ac:spMkLst>
            <pc:docMk/>
            <pc:sldMk cId="3859573371" sldId="265"/>
            <ac:spMk id="2" creationId="{547C15AD-65E5-4B00-84BB-42554265BF15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3:56:11.774" v="683" actId="1076"/>
          <ac:spMkLst>
            <pc:docMk/>
            <pc:sldMk cId="3859573371" sldId="265"/>
            <ac:spMk id="3" creationId="{E6A195C1-C31D-4DB3-A519-F34DE30A5648}"/>
          </ac:spMkLst>
        </pc:spChg>
        <pc:spChg chg="add mod">
          <ac:chgData name="Smith, Lucy Jayne" userId="S::ljsmith@myerscough.ac.uk::40d893e8-6f51-4f91-97ec-14da96172759" providerId="AD" clId="Web-{0D000A8A-78A7-7635-C490-589FD344C2D3}" dt="2024-03-13T13:55:51.429" v="679" actId="1076"/>
          <ac:spMkLst>
            <pc:docMk/>
            <pc:sldMk cId="3859573371" sldId="265"/>
            <ac:spMk id="6" creationId="{726A4B70-E1C5-21FF-B5AC-C03722A8E85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26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9:37.108" v="244"/>
          <ac:spMkLst>
            <pc:docMk/>
            <pc:sldMk cId="3859573371" sldId="265"/>
            <ac:spMk id="31" creationId="{3BCB5F6A-9EB0-40B0-9D13-3023E9A20508}"/>
          </ac:spMkLst>
        </pc:spChg>
        <pc:picChg chg="del mod ord">
          <ac:chgData name="Smith, Lucy Jayne" userId="S::ljsmith@myerscough.ac.uk::40d893e8-6f51-4f91-97ec-14da96172759" providerId="AD" clId="Web-{0D000A8A-78A7-7635-C490-589FD344C2D3}" dt="2024-03-13T13:54:39.143" v="633"/>
          <ac:picMkLst>
            <pc:docMk/>
            <pc:sldMk cId="3859573371" sldId="265"/>
            <ac:picMk id="5" creationId="{5DC5C657-C17B-9F47-84FC-778EAB3497D9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19:37.108" v="244"/>
          <ac:cxnSpMkLst>
            <pc:docMk/>
            <pc:sldMk cId="3859573371" sldId="265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19:37.108" v="244"/>
          <ac:cxnSpMkLst>
            <pc:docMk/>
            <pc:sldMk cId="3859573371" sldId="265"/>
            <ac:cxnSpMk id="12" creationId="{2AFD8CBA-54A3-4363-991B-B9C631BBFA74}"/>
          </ac:cxnSpMkLst>
        </pc:cxnChg>
      </pc:sldChg>
      <pc:sldChg chg="addSp delSp modSp">
        <pc:chgData name="Smith, Lucy Jayne" userId="S::ljsmith@myerscough.ac.uk::40d893e8-6f51-4f91-97ec-14da96172759" providerId="AD" clId="Web-{0D000A8A-78A7-7635-C490-589FD344C2D3}" dt="2024-03-13T12:57:33.711" v="617" actId="20577"/>
        <pc:sldMkLst>
          <pc:docMk/>
          <pc:sldMk cId="791612499" sldId="266"/>
        </pc:sldMkLst>
        <pc:spChg chg="mod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2" creationId="{4A321A11-D99A-4F41-8D4F-06419B351D5B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57:33.711" v="617" actId="20577"/>
          <ac:spMkLst>
            <pc:docMk/>
            <pc:sldMk cId="791612499" sldId="266"/>
            <ac:spMk id="3" creationId="{24B63E92-FDC9-460E-ADC1-5093C76DA7A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26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19:45.233" v="245"/>
          <ac:spMkLst>
            <pc:docMk/>
            <pc:sldMk cId="791612499" sldId="266"/>
            <ac:spMk id="31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19:45.233" v="245"/>
          <ac:picMkLst>
            <pc:docMk/>
            <pc:sldMk cId="791612499" sldId="266"/>
            <ac:picMk id="5" creationId="{7667E7D4-6B9B-6A43-B1FA-735069D00FF5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19:45.233" v="245"/>
          <ac:cxnSpMkLst>
            <pc:docMk/>
            <pc:sldMk cId="791612499" sldId="266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19:45.233" v="245"/>
          <ac:cxnSpMkLst>
            <pc:docMk/>
            <pc:sldMk cId="791612499" sldId="266"/>
            <ac:cxnSpMk id="12" creationId="{2AFD8CBA-54A3-4363-991B-B9C631BBFA74}"/>
          </ac:cxnSpMkLst>
        </pc:cxnChg>
      </pc:sldChg>
      <pc:sldChg chg="del">
        <pc:chgData name="Smith, Lucy Jayne" userId="S::ljsmith@myerscough.ac.uk::40d893e8-6f51-4f91-97ec-14da96172759" providerId="AD" clId="Web-{0D000A8A-78A7-7635-C490-589FD344C2D3}" dt="2024-03-13T12:02:49.473" v="7"/>
        <pc:sldMkLst>
          <pc:docMk/>
          <pc:sldMk cId="1622241250" sldId="267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52.348" v="10"/>
        <pc:sldMkLst>
          <pc:docMk/>
          <pc:sldMk cId="3086689390" sldId="269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50.645" v="9"/>
        <pc:sldMkLst>
          <pc:docMk/>
          <pc:sldMk cId="136528558" sldId="270"/>
        </pc:sldMkLst>
      </pc:sldChg>
      <pc:sldChg chg="addSp delSp modSp">
        <pc:chgData name="Smith, Lucy Jayne" userId="S::ljsmith@myerscough.ac.uk::40d893e8-6f51-4f91-97ec-14da96172759" providerId="AD" clId="Web-{0D000A8A-78A7-7635-C490-589FD344C2D3}" dt="2024-03-13T12:33:16.144" v="452" actId="20577"/>
        <pc:sldMkLst>
          <pc:docMk/>
          <pc:sldMk cId="3901308880" sldId="271"/>
        </pc:sldMkLst>
        <pc:spChg chg="mod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2" creationId="{64CC736C-62C2-419E-A0D8-48D64D871B5B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33:16.144" v="452" actId="20577"/>
          <ac:spMkLst>
            <pc:docMk/>
            <pc:sldMk cId="3901308880" sldId="271"/>
            <ac:spMk id="3" creationId="{9AC80957-76DB-4D8A-86A6-E1777BBB18B2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26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0:06.577" v="246"/>
          <ac:spMkLst>
            <pc:docMk/>
            <pc:sldMk cId="3901308880" sldId="271"/>
            <ac:spMk id="31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20:06.577" v="246"/>
          <ac:picMkLst>
            <pc:docMk/>
            <pc:sldMk cId="3901308880" sldId="271"/>
            <ac:picMk id="5" creationId="{A7018F60-9369-D345-AD85-5CA5A242E23E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20:06.577" v="246"/>
          <ac:cxnSpMkLst>
            <pc:docMk/>
            <pc:sldMk cId="3901308880" sldId="271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20:06.577" v="246"/>
          <ac:cxnSpMkLst>
            <pc:docMk/>
            <pc:sldMk cId="3901308880" sldId="271"/>
            <ac:cxnSpMk id="12" creationId="{2AFD8CBA-54A3-4363-991B-B9C631BBFA74}"/>
          </ac:cxnSpMkLst>
        </pc:cxnChg>
      </pc:sldChg>
      <pc:sldChg chg="addSp delSp modSp del">
        <pc:chgData name="Smith, Lucy Jayne" userId="S::ljsmith@myerscough.ac.uk::40d893e8-6f51-4f91-97ec-14da96172759" providerId="AD" clId="Web-{0D000A8A-78A7-7635-C490-589FD344C2D3}" dt="2024-03-13T12:32:12.268" v="401"/>
        <pc:sldMkLst>
          <pc:docMk/>
          <pc:sldMk cId="3258320365" sldId="272"/>
        </pc:sldMkLst>
        <pc:spChg chg="mod">
          <ac:chgData name="Smith, Lucy Jayne" userId="S::ljsmith@myerscough.ac.uk::40d893e8-6f51-4f91-97ec-14da96172759" providerId="AD" clId="Web-{0D000A8A-78A7-7635-C490-589FD344C2D3}" dt="2024-03-13T12:25:59.602" v="261"/>
          <ac:spMkLst>
            <pc:docMk/>
            <pc:sldMk cId="3258320365" sldId="272"/>
            <ac:spMk id="2" creationId="{00082D78-071B-469F-BFB7-52850C5FB86D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5:59.602" v="261"/>
          <ac:spMkLst>
            <pc:docMk/>
            <pc:sldMk cId="3258320365" sldId="272"/>
            <ac:spMk id="9" creationId="{655AE6B0-AC9E-4167-806F-E9DB135FC46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5:59.602" v="261"/>
          <ac:spMkLst>
            <pc:docMk/>
            <pc:sldMk cId="3258320365" sldId="272"/>
            <ac:spMk id="22" creationId="{87BD1F4E-A66D-4C06-86DA-8D56CA7A3B41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5:59.602" v="261"/>
          <ac:spMkLst>
            <pc:docMk/>
            <pc:sldMk cId="3258320365" sldId="272"/>
            <ac:spMk id="27" creationId="{9F4444CE-BC8D-4D61-B303-4C05614E62AB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5:59.602" v="261"/>
          <ac:spMkLst>
            <pc:docMk/>
            <pc:sldMk cId="3258320365" sldId="272"/>
            <ac:spMk id="29" creationId="{73772B81-181F-48B7-8826-4D9686D15DF5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5:59.602" v="261"/>
          <ac:spMkLst>
            <pc:docMk/>
            <pc:sldMk cId="3258320365" sldId="272"/>
            <ac:spMk id="31" creationId="{B2205F6E-03C6-4E92-877C-E2482F6599AA}"/>
          </ac:spMkLst>
        </pc:spChg>
        <pc:grpChg chg="del">
          <ac:chgData name="Smith, Lucy Jayne" userId="S::ljsmith@myerscough.ac.uk::40d893e8-6f51-4f91-97ec-14da96172759" providerId="AD" clId="Web-{0D000A8A-78A7-7635-C490-589FD344C2D3}" dt="2024-03-13T12:25:59.602" v="261"/>
          <ac:grpSpMkLst>
            <pc:docMk/>
            <pc:sldMk cId="3258320365" sldId="272"/>
            <ac:grpSpMk id="11" creationId="{3523416A-383B-4FDC-B4C9-D8EDDFE9C043}"/>
          </ac:grpSpMkLst>
        </pc:grpChg>
        <pc:graphicFrameChg chg="mod modGraphic">
          <ac:chgData name="Smith, Lucy Jayne" userId="S::ljsmith@myerscough.ac.uk::40d893e8-6f51-4f91-97ec-14da96172759" providerId="AD" clId="Web-{0D000A8A-78A7-7635-C490-589FD344C2D3}" dt="2024-03-13T12:25:59.602" v="261"/>
          <ac:graphicFrameMkLst>
            <pc:docMk/>
            <pc:sldMk cId="3258320365" sldId="272"/>
            <ac:graphicFrameMk id="5" creationId="{F9FB199E-C9C6-444E-8E3C-B84CBCE88820}"/>
          </ac:graphicFrameMkLst>
        </pc:graphicFrameChg>
      </pc:sldChg>
      <pc:sldChg chg="addSp delSp modSp">
        <pc:chgData name="Smith, Lucy Jayne" userId="S::ljsmith@myerscough.ac.uk::40d893e8-6f51-4f91-97ec-14da96172759" providerId="AD" clId="Web-{0D000A8A-78A7-7635-C490-589FD344C2D3}" dt="2024-03-13T12:37:46.354" v="594" actId="20577"/>
        <pc:sldMkLst>
          <pc:docMk/>
          <pc:sldMk cId="1384487640" sldId="273"/>
        </pc:sldMkLst>
        <pc:spChg chg="mod">
          <ac:chgData name="Smith, Lucy Jayne" userId="S::ljsmith@myerscough.ac.uk::40d893e8-6f51-4f91-97ec-14da96172759" providerId="AD" clId="Web-{0D000A8A-78A7-7635-C490-589FD344C2D3}" dt="2024-03-13T12:35:23.773" v="515"/>
          <ac:spMkLst>
            <pc:docMk/>
            <pc:sldMk cId="1384487640" sldId="273"/>
            <ac:spMk id="2" creationId="{BDE0993B-60B4-453B-B7FC-93B33E25433F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34:57.506" v="505"/>
          <ac:spMkLst>
            <pc:docMk/>
            <pc:sldMk cId="1384487640" sldId="273"/>
            <ac:spMk id="9" creationId="{9F4444CE-BC8D-4D61-B303-4C05614E62A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34:57.506" v="505"/>
          <ac:spMkLst>
            <pc:docMk/>
            <pc:sldMk cId="1384487640" sldId="273"/>
            <ac:spMk id="11" creationId="{73772B81-181F-48B7-8826-4D9686D15DF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34:57.506" v="505"/>
          <ac:spMkLst>
            <pc:docMk/>
            <pc:sldMk cId="1384487640" sldId="273"/>
            <ac:spMk id="13" creationId="{B2205F6E-03C6-4E92-877C-E2482F6599AA}"/>
          </ac:spMkLst>
        </pc:spChg>
        <pc:spChg chg="add mod ord">
          <ac:chgData name="Smith, Lucy Jayne" userId="S::ljsmith@myerscough.ac.uk::40d893e8-6f51-4f91-97ec-14da96172759" providerId="AD" clId="Web-{0D000A8A-78A7-7635-C490-589FD344C2D3}" dt="2024-03-13T12:37:46.354" v="594" actId="20577"/>
          <ac:spMkLst>
            <pc:docMk/>
            <pc:sldMk cId="1384487640" sldId="273"/>
            <ac:spMk id="17" creationId="{277A4D27-F89D-CFA6-9DD8-27E0CCB4C018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35:23.773" v="515"/>
          <ac:spMkLst>
            <pc:docMk/>
            <pc:sldMk cId="1384487640" sldId="273"/>
            <ac:spMk id="20" creationId="{3BCB5F6A-9EB0-40B0-9D13-3023E9A20508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35:06.319" v="506"/>
          <ac:spMkLst>
            <pc:docMk/>
            <pc:sldMk cId="1384487640" sldId="273"/>
            <ac:spMk id="23" creationId="{9F4444CE-BC8D-4D61-B303-4C05614E62AB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35:06.319" v="506"/>
          <ac:spMkLst>
            <pc:docMk/>
            <pc:sldMk cId="1384487640" sldId="273"/>
            <ac:spMk id="25" creationId="{62423CA5-E2E1-4789-B759-9906C1C94063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35:06.319" v="506"/>
          <ac:spMkLst>
            <pc:docMk/>
            <pc:sldMk cId="1384487640" sldId="273"/>
            <ac:spMk id="27" creationId="{73772B81-181F-48B7-8826-4D9686D15DF5}"/>
          </ac:spMkLst>
        </pc:spChg>
        <pc:spChg chg="add del">
          <ac:chgData name="Smith, Lucy Jayne" userId="S::ljsmith@myerscough.ac.uk::40d893e8-6f51-4f91-97ec-14da96172759" providerId="AD" clId="Web-{0D000A8A-78A7-7635-C490-589FD344C2D3}" dt="2024-03-13T12:35:06.319" v="506"/>
          <ac:spMkLst>
            <pc:docMk/>
            <pc:sldMk cId="1384487640" sldId="273"/>
            <ac:spMk id="29" creationId="{B2205F6E-03C6-4E92-877C-E2482F6599AA}"/>
          </ac:spMkLst>
        </pc:spChg>
        <pc:graphicFrameChg chg="del">
          <ac:chgData name="Smith, Lucy Jayne" userId="S::ljsmith@myerscough.ac.uk::40d893e8-6f51-4f91-97ec-14da96172759" providerId="AD" clId="Web-{0D000A8A-78A7-7635-C490-589FD344C2D3}" dt="2024-03-13T12:03:10.614" v="14"/>
          <ac:graphicFrameMkLst>
            <pc:docMk/>
            <pc:sldMk cId="1384487640" sldId="273"/>
            <ac:graphicFrameMk id="5" creationId="{785E9AC6-5CB8-4F64-A38C-6A727932B9E6}"/>
          </ac:graphicFrameMkLst>
        </pc:graphicFrameChg>
        <pc:picChg chg="add del mod">
          <ac:chgData name="Smith, Lucy Jayne" userId="S::ljsmith@myerscough.ac.uk::40d893e8-6f51-4f91-97ec-14da96172759" providerId="AD" clId="Web-{0D000A8A-78A7-7635-C490-589FD344C2D3}" dt="2024-03-13T12:35:16.616" v="514"/>
          <ac:picMkLst>
            <pc:docMk/>
            <pc:sldMk cId="1384487640" sldId="273"/>
            <ac:picMk id="18" creationId="{C8ECF488-530E-12BE-F6DD-DB3D89F4E52B}"/>
          </ac:picMkLst>
        </pc:picChg>
        <pc:picChg chg="add">
          <ac:chgData name="Smith, Lucy Jayne" userId="S::ljsmith@myerscough.ac.uk::40d893e8-6f51-4f91-97ec-14da96172759" providerId="AD" clId="Web-{0D000A8A-78A7-7635-C490-589FD344C2D3}" dt="2024-03-13T12:35:23.773" v="515"/>
          <ac:picMkLst>
            <pc:docMk/>
            <pc:sldMk cId="1384487640" sldId="273"/>
            <ac:picMk id="19" creationId="{0B5EB8C7-2CA2-2757-E8A2-74ACF27B115B}"/>
          </ac:picMkLst>
        </pc:picChg>
      </pc:sldChg>
      <pc:sldChg chg="addSp delSp modSp">
        <pc:chgData name="Smith, Lucy Jayne" userId="S::ljsmith@myerscough.ac.uk::40d893e8-6f51-4f91-97ec-14da96172759" providerId="AD" clId="Web-{0D000A8A-78A7-7635-C490-589FD344C2D3}" dt="2024-03-13T13:54:15.172" v="632" actId="20577"/>
        <pc:sldMkLst>
          <pc:docMk/>
          <pc:sldMk cId="2629700088" sldId="274"/>
        </pc:sldMkLst>
        <pc:spChg chg="mod">
          <ac:chgData name="Smith, Lucy Jayne" userId="S::ljsmith@myerscough.ac.uk::40d893e8-6f51-4f91-97ec-14da96172759" providerId="AD" clId="Web-{0D000A8A-78A7-7635-C490-589FD344C2D3}" dt="2024-03-13T12:20:55.188" v="253"/>
          <ac:spMkLst>
            <pc:docMk/>
            <pc:sldMk cId="2629700088" sldId="274"/>
            <ac:spMk id="2" creationId="{608161C2-E50D-407B-8877-78680D40D3F4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55.188" v="253"/>
          <ac:spMkLst>
            <pc:docMk/>
            <pc:sldMk cId="2629700088" sldId="274"/>
            <ac:spMk id="21" creationId="{655AE6B0-AC9E-4167-806F-E9DB135FC46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55.188" v="253"/>
          <ac:spMkLst>
            <pc:docMk/>
            <pc:sldMk cId="2629700088" sldId="274"/>
            <ac:spMk id="22" creationId="{87BD1F4E-A66D-4C06-86DA-8D56CA7A3B41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0:55.188" v="253"/>
          <ac:spMkLst>
            <pc:docMk/>
            <pc:sldMk cId="2629700088" sldId="274"/>
            <ac:spMk id="30" creationId="{9F4444CE-BC8D-4D61-B303-4C05614E62AB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0:55.188" v="253"/>
          <ac:spMkLst>
            <pc:docMk/>
            <pc:sldMk cId="2629700088" sldId="274"/>
            <ac:spMk id="32" creationId="{73772B81-181F-48B7-8826-4D9686D15DF5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0:55.188" v="253"/>
          <ac:spMkLst>
            <pc:docMk/>
            <pc:sldMk cId="2629700088" sldId="274"/>
            <ac:spMk id="34" creationId="{B2205F6E-03C6-4E92-877C-E2482F6599AA}"/>
          </ac:spMkLst>
        </pc:spChg>
        <pc:grpChg chg="del">
          <ac:chgData name="Smith, Lucy Jayne" userId="S::ljsmith@myerscough.ac.uk::40d893e8-6f51-4f91-97ec-14da96172759" providerId="AD" clId="Web-{0D000A8A-78A7-7635-C490-589FD344C2D3}" dt="2024-03-13T12:20:55.188" v="253"/>
          <ac:grpSpMkLst>
            <pc:docMk/>
            <pc:sldMk cId="2629700088" sldId="274"/>
            <ac:grpSpMk id="23" creationId="{3523416A-383B-4FDC-B4C9-D8EDDFE9C043}"/>
          </ac:grpSpMkLst>
        </pc:grpChg>
        <pc:graphicFrameChg chg="mod modGraphic">
          <ac:chgData name="Smith, Lucy Jayne" userId="S::ljsmith@myerscough.ac.uk::40d893e8-6f51-4f91-97ec-14da96172759" providerId="AD" clId="Web-{0D000A8A-78A7-7635-C490-589FD344C2D3}" dt="2024-03-13T13:54:15.172" v="632" actId="20577"/>
          <ac:graphicFrameMkLst>
            <pc:docMk/>
            <pc:sldMk cId="2629700088" sldId="274"/>
            <ac:graphicFrameMk id="25" creationId="{3D3AF518-458F-4F10-A03C-6BF0244E244C}"/>
          </ac:graphicFrameMkLst>
        </pc:graphicFrameChg>
      </pc:sldChg>
      <pc:sldChg chg="addSp delSp modSp">
        <pc:chgData name="Smith, Lucy Jayne" userId="S::ljsmith@myerscough.ac.uk::40d893e8-6f51-4f91-97ec-14da96172759" providerId="AD" clId="Web-{0D000A8A-78A7-7635-C490-589FD344C2D3}" dt="2024-03-13T12:39:00.372" v="606" actId="1076"/>
        <pc:sldMkLst>
          <pc:docMk/>
          <pc:sldMk cId="1162306535" sldId="275"/>
        </pc:sldMkLst>
        <pc:spChg chg="mod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2" creationId="{FC7BE30B-C6CD-49F7-BE3E-C6BCC523A660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39:00.372" v="606" actId="1076"/>
          <ac:spMkLst>
            <pc:docMk/>
            <pc:sldMk cId="1162306535" sldId="275"/>
            <ac:spMk id="3" creationId="{2097785C-E097-4198-9301-94B4AD853BE4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16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18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20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22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24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26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28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0:41.938" v="252"/>
          <ac:spMkLst>
            <pc:docMk/>
            <pc:sldMk cId="1162306535" sldId="275"/>
            <ac:spMk id="33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20:41.938" v="252"/>
          <ac:picMkLst>
            <pc:docMk/>
            <pc:sldMk cId="1162306535" sldId="275"/>
            <ac:picMk id="7" creationId="{D549CB9A-AC70-5943-B7BC-D037D36D11CD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20:41.938" v="252"/>
          <ac:cxnSpMkLst>
            <pc:docMk/>
            <pc:sldMk cId="1162306535" sldId="275"/>
            <ac:cxnSpMk id="12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20:41.938" v="252"/>
          <ac:cxnSpMkLst>
            <pc:docMk/>
            <pc:sldMk cId="1162306535" sldId="275"/>
            <ac:cxnSpMk id="14" creationId="{2AFD8CBA-54A3-4363-991B-B9C631BBFA74}"/>
          </ac:cxnSpMkLst>
        </pc:cxnChg>
      </pc:sldChg>
      <pc:sldChg chg="addSp delSp modSp add del">
        <pc:chgData name="Smith, Lucy Jayne" userId="S::ljsmith@myerscough.ac.uk::40d893e8-6f51-4f91-97ec-14da96172759" providerId="AD" clId="Web-{0D000A8A-78A7-7635-C490-589FD344C2D3}" dt="2024-03-13T12:55:28.865" v="610" actId="20577"/>
        <pc:sldMkLst>
          <pc:docMk/>
          <pc:sldMk cId="4209461741" sldId="276"/>
        </pc:sldMkLst>
        <pc:spChg chg="mod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2" creationId="{68FB081D-8FD4-45F1-A0AE-8512D26247F5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2:55:28.865" v="610" actId="20577"/>
          <ac:spMkLst>
            <pc:docMk/>
            <pc:sldMk cId="4209461741" sldId="276"/>
            <ac:spMk id="3" creationId="{83425437-86F2-4F74-A79E-ACC3120D4A57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14" creationId="{3F088236-D655-4F88-B238-E16762358025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16" creationId="{3DAC0C92-199E-475C-9390-119A9B027276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18" creationId="{C4CFB339-0ED8-4FE2-9EF1-6D1375B8499B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20" creationId="{31896C80-2069-4431-9C19-83B91373449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22" creationId="{BF120A21-0841-4823-B0C4-28AEBCEF9B78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24" creationId="{DBB05BAE-BBD3-4289-899F-A6851503C6B0}"/>
          </ac:spMkLst>
        </pc:spChg>
        <pc:spChg chg="del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26" creationId="{9874D11C-36F5-4BBE-A490-019A54E953B0}"/>
          </ac:spMkLst>
        </pc:spChg>
        <pc:spChg chg="add">
          <ac:chgData name="Smith, Lucy Jayne" userId="S::ljsmith@myerscough.ac.uk::40d893e8-6f51-4f91-97ec-14da96172759" providerId="AD" clId="Web-{0D000A8A-78A7-7635-C490-589FD344C2D3}" dt="2024-03-13T12:20:29.750" v="251"/>
          <ac:spMkLst>
            <pc:docMk/>
            <pc:sldMk cId="4209461741" sldId="276"/>
            <ac:spMk id="31" creationId="{3BCB5F6A-9EB0-40B0-9D13-3023E9A20508}"/>
          </ac:spMkLst>
        </pc:spChg>
        <pc:picChg chg="mod ord">
          <ac:chgData name="Smith, Lucy Jayne" userId="S::ljsmith@myerscough.ac.uk::40d893e8-6f51-4f91-97ec-14da96172759" providerId="AD" clId="Web-{0D000A8A-78A7-7635-C490-589FD344C2D3}" dt="2024-03-13T12:20:29.750" v="251"/>
          <ac:picMkLst>
            <pc:docMk/>
            <pc:sldMk cId="4209461741" sldId="276"/>
            <ac:picMk id="5" creationId="{2548C961-8350-7448-B5EF-AEDE097CBA91}"/>
          </ac:picMkLst>
        </pc:picChg>
        <pc:cxnChg chg="del">
          <ac:chgData name="Smith, Lucy Jayne" userId="S::ljsmith@myerscough.ac.uk::40d893e8-6f51-4f91-97ec-14da96172759" providerId="AD" clId="Web-{0D000A8A-78A7-7635-C490-589FD344C2D3}" dt="2024-03-13T12:20:29.750" v="251"/>
          <ac:cxnSpMkLst>
            <pc:docMk/>
            <pc:sldMk cId="4209461741" sldId="276"/>
            <ac:cxnSpMk id="10" creationId="{64FA5DFF-7FE6-4855-84E6-DFA78EE978BD}"/>
          </ac:cxnSpMkLst>
        </pc:cxnChg>
        <pc:cxnChg chg="del">
          <ac:chgData name="Smith, Lucy Jayne" userId="S::ljsmith@myerscough.ac.uk::40d893e8-6f51-4f91-97ec-14da96172759" providerId="AD" clId="Web-{0D000A8A-78A7-7635-C490-589FD344C2D3}" dt="2024-03-13T12:20:29.750" v="251"/>
          <ac:cxnSpMkLst>
            <pc:docMk/>
            <pc:sldMk cId="4209461741" sldId="276"/>
            <ac:cxnSpMk id="12" creationId="{2AFD8CBA-54A3-4363-991B-B9C631BBFA74}"/>
          </ac:cxnSpMkLst>
        </pc:cxnChg>
      </pc:sldChg>
      <pc:sldChg chg="del">
        <pc:chgData name="Smith, Lucy Jayne" userId="S::ljsmith@myerscough.ac.uk::40d893e8-6f51-4f91-97ec-14da96172759" providerId="AD" clId="Web-{0D000A8A-78A7-7635-C490-589FD344C2D3}" dt="2024-03-13T12:02:41.520" v="3"/>
        <pc:sldMkLst>
          <pc:docMk/>
          <pc:sldMk cId="1041624203" sldId="277"/>
        </pc:sldMkLst>
      </pc:sldChg>
      <pc:sldChg chg="delSp modSp add replId">
        <pc:chgData name="Smith, Lucy Jayne" userId="S::ljsmith@myerscough.ac.uk::40d893e8-6f51-4f91-97ec-14da96172759" providerId="AD" clId="Web-{0D000A8A-78A7-7635-C490-589FD344C2D3}" dt="2024-03-13T14:57:04.562" v="861" actId="20577"/>
        <pc:sldMkLst>
          <pc:docMk/>
          <pc:sldMk cId="1382759932" sldId="277"/>
        </pc:sldMkLst>
        <pc:spChg chg="mod">
          <ac:chgData name="Smith, Lucy Jayne" userId="S::ljsmith@myerscough.ac.uk::40d893e8-6f51-4f91-97ec-14da96172759" providerId="AD" clId="Web-{0D000A8A-78A7-7635-C490-589FD344C2D3}" dt="2024-03-13T14:49:40.426" v="702" actId="1076"/>
          <ac:spMkLst>
            <pc:docMk/>
            <pc:sldMk cId="1382759932" sldId="277"/>
            <ac:spMk id="2" creationId="{4AFDBA54-3BFD-498B-A70D-41AEF7FE5EE2}"/>
          </ac:spMkLst>
        </pc:spChg>
        <pc:spChg chg="mod">
          <ac:chgData name="Smith, Lucy Jayne" userId="S::ljsmith@myerscough.ac.uk::40d893e8-6f51-4f91-97ec-14da96172759" providerId="AD" clId="Web-{0D000A8A-78A7-7635-C490-589FD344C2D3}" dt="2024-03-13T14:57:04.562" v="861" actId="20577"/>
          <ac:spMkLst>
            <pc:docMk/>
            <pc:sldMk cId="1382759932" sldId="277"/>
            <ac:spMk id="3" creationId="{C0D92B51-E843-479A-BC86-E1AA849283DA}"/>
          </ac:spMkLst>
        </pc:spChg>
        <pc:picChg chg="del">
          <ac:chgData name="Smith, Lucy Jayne" userId="S::ljsmith@myerscough.ac.uk::40d893e8-6f51-4f91-97ec-14da96172759" providerId="AD" clId="Web-{0D000A8A-78A7-7635-C490-589FD344C2D3}" dt="2024-03-13T14:49:33.816" v="701"/>
          <ac:picMkLst>
            <pc:docMk/>
            <pc:sldMk cId="1382759932" sldId="277"/>
            <ac:picMk id="5" creationId="{19FA9F6A-0EDE-0940-9FA1-9FD085A02BEE}"/>
          </ac:picMkLst>
        </pc:picChg>
      </pc:sldChg>
      <pc:sldChg chg="del">
        <pc:chgData name="Smith, Lucy Jayne" userId="S::ljsmith@myerscough.ac.uk::40d893e8-6f51-4f91-97ec-14da96172759" providerId="AD" clId="Web-{0D000A8A-78A7-7635-C490-589FD344C2D3}" dt="2024-03-13T12:02:46.863" v="5"/>
        <pc:sldMkLst>
          <pc:docMk/>
          <pc:sldMk cId="3568321620" sldId="278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43.441" v="4"/>
        <pc:sldMkLst>
          <pc:docMk/>
          <pc:sldMk cId="1062480040" sldId="279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39.660" v="2"/>
        <pc:sldMkLst>
          <pc:docMk/>
          <pc:sldMk cId="1545531457" sldId="280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48.301" v="6"/>
        <pc:sldMkLst>
          <pc:docMk/>
          <pc:sldMk cId="3157927847" sldId="282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50.114" v="8"/>
        <pc:sldMkLst>
          <pc:docMk/>
          <pc:sldMk cId="883379593" sldId="284"/>
        </pc:sldMkLst>
      </pc:sldChg>
      <pc:sldChg chg="del">
        <pc:chgData name="Smith, Lucy Jayne" userId="S::ljsmith@myerscough.ac.uk::40d893e8-6f51-4f91-97ec-14da96172759" providerId="AD" clId="Web-{0D000A8A-78A7-7635-C490-589FD344C2D3}" dt="2024-03-13T12:02:53.207" v="11"/>
        <pc:sldMkLst>
          <pc:docMk/>
          <pc:sldMk cId="1203607945" sldId="285"/>
        </pc:sldMkLst>
      </pc:sldChg>
    </pc:docChg>
  </pc:docChgLst>
  <pc:docChgLst>
    <pc:chgData name="Smith, Lucy Jayne" userId="S::ljsmith@myerscough.ac.uk::40d893e8-6f51-4f91-97ec-14da96172759" providerId="AD" clId="Web-{A21FBA4E-B80B-9527-2EE5-88BE29236C04}"/>
    <pc:docChg chg="delSld modSld">
      <pc:chgData name="Smith, Lucy Jayne" userId="S::ljsmith@myerscough.ac.uk::40d893e8-6f51-4f91-97ec-14da96172759" providerId="AD" clId="Web-{A21FBA4E-B80B-9527-2EE5-88BE29236C04}" dt="2024-01-29T12:32:37.359" v="124" actId="20577"/>
      <pc:docMkLst>
        <pc:docMk/>
      </pc:docMkLst>
      <pc:sldChg chg="modSp">
        <pc:chgData name="Smith, Lucy Jayne" userId="S::ljsmith@myerscough.ac.uk::40d893e8-6f51-4f91-97ec-14da96172759" providerId="AD" clId="Web-{A21FBA4E-B80B-9527-2EE5-88BE29236C04}" dt="2024-01-29T11:23:46.781" v="6" actId="20577"/>
        <pc:sldMkLst>
          <pc:docMk/>
          <pc:sldMk cId="2189153847" sldId="258"/>
        </pc:sldMkLst>
        <pc:spChg chg="mod">
          <ac:chgData name="Smith, Lucy Jayne" userId="S::ljsmith@myerscough.ac.uk::40d893e8-6f51-4f91-97ec-14da96172759" providerId="AD" clId="Web-{A21FBA4E-B80B-9527-2EE5-88BE29236C04}" dt="2024-01-29T11:23:46.781" v="6" actId="20577"/>
          <ac:spMkLst>
            <pc:docMk/>
            <pc:sldMk cId="2189153847" sldId="258"/>
            <ac:spMk id="3" creationId="{81E02E4E-A941-4B2F-9FEA-41CEA1883F63}"/>
          </ac:spMkLst>
        </pc:spChg>
      </pc:sldChg>
      <pc:sldChg chg="modSp">
        <pc:chgData name="Smith, Lucy Jayne" userId="S::ljsmith@myerscough.ac.uk::40d893e8-6f51-4f91-97ec-14da96172759" providerId="AD" clId="Web-{A21FBA4E-B80B-9527-2EE5-88BE29236C04}" dt="2024-01-29T11:34:32.797" v="15" actId="20577"/>
        <pc:sldMkLst>
          <pc:docMk/>
          <pc:sldMk cId="1622241250" sldId="267"/>
        </pc:sldMkLst>
        <pc:spChg chg="mod">
          <ac:chgData name="Smith, Lucy Jayne" userId="S::ljsmith@myerscough.ac.uk::40d893e8-6f51-4f91-97ec-14da96172759" providerId="AD" clId="Web-{A21FBA4E-B80B-9527-2EE5-88BE29236C04}" dt="2024-01-29T11:34:32.797" v="15" actId="20577"/>
          <ac:spMkLst>
            <pc:docMk/>
            <pc:sldMk cId="1622241250" sldId="267"/>
            <ac:spMk id="3" creationId="{DBB435E3-8D1E-46B3-8700-FA64F75A0C55}"/>
          </ac:spMkLst>
        </pc:spChg>
      </pc:sldChg>
      <pc:sldChg chg="del">
        <pc:chgData name="Smith, Lucy Jayne" userId="S::ljsmith@myerscough.ac.uk::40d893e8-6f51-4f91-97ec-14da96172759" providerId="AD" clId="Web-{A21FBA4E-B80B-9527-2EE5-88BE29236C04}" dt="2024-01-29T11:35:40.190" v="46"/>
        <pc:sldMkLst>
          <pc:docMk/>
          <pc:sldMk cId="4248242799" sldId="268"/>
        </pc:sldMkLst>
      </pc:sldChg>
      <pc:sldChg chg="modSp">
        <pc:chgData name="Smith, Lucy Jayne" userId="S::ljsmith@myerscough.ac.uk::40d893e8-6f51-4f91-97ec-14da96172759" providerId="AD" clId="Web-{A21FBA4E-B80B-9527-2EE5-88BE29236C04}" dt="2024-01-29T11:36:55.520" v="107" actId="20577"/>
        <pc:sldMkLst>
          <pc:docMk/>
          <pc:sldMk cId="136528558" sldId="270"/>
        </pc:sldMkLst>
        <pc:spChg chg="mod">
          <ac:chgData name="Smith, Lucy Jayne" userId="S::ljsmith@myerscough.ac.uk::40d893e8-6f51-4f91-97ec-14da96172759" providerId="AD" clId="Web-{A21FBA4E-B80B-9527-2EE5-88BE29236C04}" dt="2024-01-29T11:36:55.520" v="107" actId="20577"/>
          <ac:spMkLst>
            <pc:docMk/>
            <pc:sldMk cId="136528558" sldId="270"/>
            <ac:spMk id="3" creationId="{D27E128F-EF3A-42BE-A4F3-4BB52096B8D2}"/>
          </ac:spMkLst>
        </pc:spChg>
      </pc:sldChg>
      <pc:sldChg chg="modSp">
        <pc:chgData name="Smith, Lucy Jayne" userId="S::ljsmith@myerscough.ac.uk::40d893e8-6f51-4f91-97ec-14da96172759" providerId="AD" clId="Web-{A21FBA4E-B80B-9527-2EE5-88BE29236C04}" dt="2024-01-29T12:32:37.359" v="124" actId="20577"/>
        <pc:sldMkLst>
          <pc:docMk/>
          <pc:sldMk cId="1162306535" sldId="275"/>
        </pc:sldMkLst>
        <pc:spChg chg="mod">
          <ac:chgData name="Smith, Lucy Jayne" userId="S::ljsmith@myerscough.ac.uk::40d893e8-6f51-4f91-97ec-14da96172759" providerId="AD" clId="Web-{A21FBA4E-B80B-9527-2EE5-88BE29236C04}" dt="2024-01-29T12:32:37.359" v="124" actId="20577"/>
          <ac:spMkLst>
            <pc:docMk/>
            <pc:sldMk cId="1162306535" sldId="275"/>
            <ac:spMk id="3" creationId="{2097785C-E097-4198-9301-94B4AD853BE4}"/>
          </ac:spMkLst>
        </pc:spChg>
      </pc:sldChg>
      <pc:sldChg chg="modSp">
        <pc:chgData name="Smith, Lucy Jayne" userId="S::ljsmith@myerscough.ac.uk::40d893e8-6f51-4f91-97ec-14da96172759" providerId="AD" clId="Web-{A21FBA4E-B80B-9527-2EE5-88BE29236C04}" dt="2024-01-29T11:34:00.718" v="8" actId="20577"/>
        <pc:sldMkLst>
          <pc:docMk/>
          <pc:sldMk cId="1545531457" sldId="280"/>
        </pc:sldMkLst>
        <pc:spChg chg="mod">
          <ac:chgData name="Smith, Lucy Jayne" userId="S::ljsmith@myerscough.ac.uk::40d893e8-6f51-4f91-97ec-14da96172759" providerId="AD" clId="Web-{A21FBA4E-B80B-9527-2EE5-88BE29236C04}" dt="2024-01-29T11:34:00.718" v="8" actId="20577"/>
          <ac:spMkLst>
            <pc:docMk/>
            <pc:sldMk cId="1545531457" sldId="280"/>
            <ac:spMk id="2" creationId="{08B7853C-6387-B6CA-00AA-A716D688D2AE}"/>
          </ac:spMkLst>
        </pc:spChg>
      </pc:sldChg>
      <pc:sldChg chg="modSp">
        <pc:chgData name="Smith, Lucy Jayne" userId="S::ljsmith@myerscough.ac.uk::40d893e8-6f51-4f91-97ec-14da96172759" providerId="AD" clId="Web-{A21FBA4E-B80B-9527-2EE5-88BE29236C04}" dt="2024-01-29T11:35:36.768" v="45" actId="20577"/>
        <pc:sldMkLst>
          <pc:docMk/>
          <pc:sldMk cId="883379593" sldId="284"/>
        </pc:sldMkLst>
        <pc:spChg chg="mod">
          <ac:chgData name="Smith, Lucy Jayne" userId="S::ljsmith@myerscough.ac.uk::40d893e8-6f51-4f91-97ec-14da96172759" providerId="AD" clId="Web-{A21FBA4E-B80B-9527-2EE5-88BE29236C04}" dt="2024-01-29T11:35:36.768" v="45" actId="20577"/>
          <ac:spMkLst>
            <pc:docMk/>
            <pc:sldMk cId="883379593" sldId="284"/>
            <ac:spMk id="2" creationId="{AA019714-45F4-88A5-A016-4FA23CF9F379}"/>
          </ac:spMkLst>
        </pc:spChg>
        <pc:spChg chg="mod">
          <ac:chgData name="Smith, Lucy Jayne" userId="S::ljsmith@myerscough.ac.uk::40d893e8-6f51-4f91-97ec-14da96172759" providerId="AD" clId="Web-{A21FBA4E-B80B-9527-2EE5-88BE29236C04}" dt="2024-01-29T11:35:17.486" v="34" actId="20577"/>
          <ac:spMkLst>
            <pc:docMk/>
            <pc:sldMk cId="883379593" sldId="284"/>
            <ac:spMk id="3" creationId="{0BA3CDA2-0584-4CE2-034F-CE4E7CA9CC69}"/>
          </ac:spMkLst>
        </pc:spChg>
        <pc:spChg chg="mod">
          <ac:chgData name="Smith, Lucy Jayne" userId="S::ljsmith@myerscough.ac.uk::40d893e8-6f51-4f91-97ec-14da96172759" providerId="AD" clId="Web-{A21FBA4E-B80B-9527-2EE5-88BE29236C04}" dt="2024-01-29T11:35:08.720" v="28" actId="20577"/>
          <ac:spMkLst>
            <pc:docMk/>
            <pc:sldMk cId="883379593" sldId="284"/>
            <ac:spMk id="4" creationId="{2027C635-B3DD-56BA-3E6A-9F20B534FCB8}"/>
          </ac:spMkLst>
        </pc:spChg>
      </pc:sldChg>
      <pc:sldChg chg="modSp">
        <pc:chgData name="Smith, Lucy Jayne" userId="S::ljsmith@myerscough.ac.uk::40d893e8-6f51-4f91-97ec-14da96172759" providerId="AD" clId="Web-{A21FBA4E-B80B-9527-2EE5-88BE29236C04}" dt="2024-01-29T11:37:18.958" v="119" actId="20577"/>
        <pc:sldMkLst>
          <pc:docMk/>
          <pc:sldMk cId="1203607945" sldId="285"/>
        </pc:sldMkLst>
        <pc:spChg chg="mod">
          <ac:chgData name="Smith, Lucy Jayne" userId="S::ljsmith@myerscough.ac.uk::40d893e8-6f51-4f91-97ec-14da96172759" providerId="AD" clId="Web-{A21FBA4E-B80B-9527-2EE5-88BE29236C04}" dt="2024-01-29T11:37:08.723" v="114" actId="20577"/>
          <ac:spMkLst>
            <pc:docMk/>
            <pc:sldMk cId="1203607945" sldId="285"/>
            <ac:spMk id="2" creationId="{67B63E9D-0B9F-7009-F2F9-D292C0743B87}"/>
          </ac:spMkLst>
        </pc:spChg>
        <pc:spChg chg="mod">
          <ac:chgData name="Smith, Lucy Jayne" userId="S::ljsmith@myerscough.ac.uk::40d893e8-6f51-4f91-97ec-14da96172759" providerId="AD" clId="Web-{A21FBA4E-B80B-9527-2EE5-88BE29236C04}" dt="2024-01-29T11:37:13.567" v="117" actId="20577"/>
          <ac:spMkLst>
            <pc:docMk/>
            <pc:sldMk cId="1203607945" sldId="285"/>
            <ac:spMk id="3" creationId="{15CFB495-162F-05E6-734F-8BCDAEADC24C}"/>
          </ac:spMkLst>
        </pc:spChg>
        <pc:spChg chg="mod">
          <ac:chgData name="Smith, Lucy Jayne" userId="S::ljsmith@myerscough.ac.uk::40d893e8-6f51-4f91-97ec-14da96172759" providerId="AD" clId="Web-{A21FBA4E-B80B-9527-2EE5-88BE29236C04}" dt="2024-01-29T11:37:18.958" v="119" actId="20577"/>
          <ac:spMkLst>
            <pc:docMk/>
            <pc:sldMk cId="1203607945" sldId="285"/>
            <ac:spMk id="6" creationId="{B7F434AA-9706-4599-9C0E-98222165BF98}"/>
          </ac:spMkLst>
        </pc:spChg>
      </pc:sldChg>
    </pc:docChg>
  </pc:docChgLst>
  <pc:docChgLst>
    <pc:chgData name="Laura Wallace" userId="S::lwallace@myerscough.ac.uk::af9ee05d-afff-4172-adae-30ab3a07ac7e" providerId="AD" clId="Web-{C5B92AB6-A3F3-447A-9B87-C7D1E63E9168}"/>
    <pc:docChg chg="modSld">
      <pc:chgData name="Laura Wallace" userId="S::lwallace@myerscough.ac.uk::af9ee05d-afff-4172-adae-30ab3a07ac7e" providerId="AD" clId="Web-{C5B92AB6-A3F3-447A-9B87-C7D1E63E9168}" dt="2022-06-12T08:30:51.590" v="1" actId="20577"/>
      <pc:docMkLst>
        <pc:docMk/>
      </pc:docMkLst>
      <pc:sldChg chg="modSp">
        <pc:chgData name="Laura Wallace" userId="S::lwallace@myerscough.ac.uk::af9ee05d-afff-4172-adae-30ab3a07ac7e" providerId="AD" clId="Web-{C5B92AB6-A3F3-447A-9B87-C7D1E63E9168}" dt="2022-06-12T08:30:51.590" v="1" actId="20577"/>
        <pc:sldMkLst>
          <pc:docMk/>
          <pc:sldMk cId="1629270639" sldId="262"/>
        </pc:sldMkLst>
        <pc:spChg chg="mod">
          <ac:chgData name="Laura Wallace" userId="S::lwallace@myerscough.ac.uk::af9ee05d-afff-4172-adae-30ab3a07ac7e" providerId="AD" clId="Web-{C5B92AB6-A3F3-447A-9B87-C7D1E63E9168}" dt="2022-06-12T08:30:51.590" v="1" actId="20577"/>
          <ac:spMkLst>
            <pc:docMk/>
            <pc:sldMk cId="1629270639" sldId="262"/>
            <ac:spMk id="3" creationId="{2BE68BAF-F273-4803-A8BE-3148DDF85426}"/>
          </ac:spMkLst>
        </pc:spChg>
      </pc:sldChg>
    </pc:docChg>
  </pc:docChgLst>
  <pc:docChgLst>
    <pc:chgData name="Smith, Lucy Jayne" userId="S::ljsmith@myerscough.ac.uk::40d893e8-6f51-4f91-97ec-14da96172759" providerId="AD" clId="Web-{EFBC899F-4A6C-C8E0-FD29-69FE1E0D56AA}"/>
    <pc:docChg chg="modSld">
      <pc:chgData name="Smith, Lucy Jayne" userId="S::ljsmith@myerscough.ac.uk::40d893e8-6f51-4f91-97ec-14da96172759" providerId="AD" clId="Web-{EFBC899F-4A6C-C8E0-FD29-69FE1E0D56AA}" dt="2024-06-13T09:34:34.057" v="13"/>
      <pc:docMkLst>
        <pc:docMk/>
      </pc:docMkLst>
      <pc:sldChg chg="modSp">
        <pc:chgData name="Smith, Lucy Jayne" userId="S::ljsmith@myerscough.ac.uk::40d893e8-6f51-4f91-97ec-14da96172759" providerId="AD" clId="Web-{EFBC899F-4A6C-C8E0-FD29-69FE1E0D56AA}" dt="2024-06-13T09:33:00.241" v="9"/>
        <pc:sldMkLst>
          <pc:docMk/>
          <pc:sldMk cId="3859573371" sldId="265"/>
        </pc:sldMkLst>
        <pc:graphicFrameChg chg="mod modGraphic">
          <ac:chgData name="Smith, Lucy Jayne" userId="S::ljsmith@myerscough.ac.uk::40d893e8-6f51-4f91-97ec-14da96172759" providerId="AD" clId="Web-{EFBC899F-4A6C-C8E0-FD29-69FE1E0D56AA}" dt="2024-06-13T09:33:00.241" v="9"/>
          <ac:graphicFrameMkLst>
            <pc:docMk/>
            <pc:sldMk cId="3859573371" sldId="265"/>
            <ac:graphicFrameMk id="7" creationId="{666D85E0-8CA0-A421-5303-FDA31ECDF068}"/>
          </ac:graphicFrameMkLst>
        </pc:graphicFrameChg>
      </pc:sldChg>
      <pc:sldChg chg="addSp delSp modSp mod modClrScheme delDesignElem chgLayout">
        <pc:chgData name="Smith, Lucy Jayne" userId="S::ljsmith@myerscough.ac.uk::40d893e8-6f51-4f91-97ec-14da96172759" providerId="AD" clId="Web-{EFBC899F-4A6C-C8E0-FD29-69FE1E0D56AA}" dt="2024-06-13T09:34:34.057" v="13"/>
        <pc:sldMkLst>
          <pc:docMk/>
          <pc:sldMk cId="4209461741" sldId="276"/>
        </pc:sldMkLst>
        <pc:spChg chg="mod ord">
          <ac:chgData name="Smith, Lucy Jayne" userId="S::ljsmith@myerscough.ac.uk::40d893e8-6f51-4f91-97ec-14da96172759" providerId="AD" clId="Web-{EFBC899F-4A6C-C8E0-FD29-69FE1E0D56AA}" dt="2024-06-13T09:34:34.057" v="13"/>
          <ac:spMkLst>
            <pc:docMk/>
            <pc:sldMk cId="4209461741" sldId="276"/>
            <ac:spMk id="2" creationId="{68FB081D-8FD4-45F1-A0AE-8512D26247F5}"/>
          </ac:spMkLst>
        </pc:spChg>
        <pc:spChg chg="mod ord">
          <ac:chgData name="Smith, Lucy Jayne" userId="S::ljsmith@myerscough.ac.uk::40d893e8-6f51-4f91-97ec-14da96172759" providerId="AD" clId="Web-{EFBC899F-4A6C-C8E0-FD29-69FE1E0D56AA}" dt="2024-06-13T09:34:34.057" v="13"/>
          <ac:spMkLst>
            <pc:docMk/>
            <pc:sldMk cId="4209461741" sldId="276"/>
            <ac:spMk id="3" creationId="{83425437-86F2-4F74-A79E-ACC3120D4A57}"/>
          </ac:spMkLst>
        </pc:spChg>
        <pc:spChg chg="add">
          <ac:chgData name="Smith, Lucy Jayne" userId="S::ljsmith@myerscough.ac.uk::40d893e8-6f51-4f91-97ec-14da96172759" providerId="AD" clId="Web-{EFBC899F-4A6C-C8E0-FD29-69FE1E0D56AA}" dt="2024-06-13T09:34:34.057" v="13"/>
          <ac:spMkLst>
            <pc:docMk/>
            <pc:sldMk cId="4209461741" sldId="276"/>
            <ac:spMk id="27" creationId="{3BCB5F6A-9EB0-40B0-9D13-3023E9A20508}"/>
          </ac:spMkLst>
        </pc:spChg>
        <pc:spChg chg="del">
          <ac:chgData name="Smith, Lucy Jayne" userId="S::ljsmith@myerscough.ac.uk::40d893e8-6f51-4f91-97ec-14da96172759" providerId="AD" clId="Web-{EFBC899F-4A6C-C8E0-FD29-69FE1E0D56AA}" dt="2024-06-13T09:34:24.807" v="12"/>
          <ac:spMkLst>
            <pc:docMk/>
            <pc:sldMk cId="4209461741" sldId="276"/>
            <ac:spMk id="31" creationId="{3BCB5F6A-9EB0-40B0-9D13-3023E9A20508}"/>
          </ac:spMkLst>
        </pc:spChg>
        <pc:grpChg chg="add">
          <ac:chgData name="Smith, Lucy Jayne" userId="S::ljsmith@myerscough.ac.uk::40d893e8-6f51-4f91-97ec-14da96172759" providerId="AD" clId="Web-{EFBC899F-4A6C-C8E0-FD29-69FE1E0D56AA}" dt="2024-06-13T09:34:34.057" v="13"/>
          <ac:grpSpMkLst>
            <pc:docMk/>
            <pc:sldMk cId="4209461741" sldId="276"/>
            <ac:grpSpMk id="7" creationId="{10BE40E3-5550-4CDD-B4FD-387C33EBF157}"/>
          </ac:grpSpMkLst>
        </pc:grpChg>
        <pc:picChg chg="mod">
          <ac:chgData name="Smith, Lucy Jayne" userId="S::ljsmith@myerscough.ac.uk::40d893e8-6f51-4f91-97ec-14da96172759" providerId="AD" clId="Web-{EFBC899F-4A6C-C8E0-FD29-69FE1E0D56AA}" dt="2024-06-13T09:34:34.057" v="13"/>
          <ac:picMkLst>
            <pc:docMk/>
            <pc:sldMk cId="4209461741" sldId="276"/>
            <ac:picMk id="5" creationId="{2548C961-8350-7448-B5EF-AEDE097CBA91}"/>
          </ac:picMkLst>
        </pc:picChg>
      </pc:sldChg>
      <pc:sldChg chg="modSp">
        <pc:chgData name="Smith, Lucy Jayne" userId="S::ljsmith@myerscough.ac.uk::40d893e8-6f51-4f91-97ec-14da96172759" providerId="AD" clId="Web-{EFBC899F-4A6C-C8E0-FD29-69FE1E0D56AA}" dt="2024-06-13T09:33:21.695" v="11" actId="20577"/>
        <pc:sldMkLst>
          <pc:docMk/>
          <pc:sldMk cId="1382759932" sldId="277"/>
        </pc:sldMkLst>
        <pc:spChg chg="mod">
          <ac:chgData name="Smith, Lucy Jayne" userId="S::ljsmith@myerscough.ac.uk::40d893e8-6f51-4f91-97ec-14da96172759" providerId="AD" clId="Web-{EFBC899F-4A6C-C8E0-FD29-69FE1E0D56AA}" dt="2024-06-13T09:33:21.695" v="11" actId="20577"/>
          <ac:spMkLst>
            <pc:docMk/>
            <pc:sldMk cId="1382759932" sldId="277"/>
            <ac:spMk id="3" creationId="{C0D92B51-E843-479A-BC86-E1AA849283DA}"/>
          </ac:spMkLst>
        </pc:spChg>
      </pc:sldChg>
    </pc:docChg>
  </pc:docChgLst>
  <pc:docChgLst>
    <pc:chgData name="Wallace, Laura" userId="S::lwallace@myerscough.ac.uk::af9ee05d-afff-4172-adae-30ab3a07ac7e" providerId="AD" clId="Web-{F8B436A3-94CF-B867-7313-163B9FA1AC22}"/>
    <pc:docChg chg="modSld">
      <pc:chgData name="Wallace, Laura" userId="S::lwallace@myerscough.ac.uk::af9ee05d-afff-4172-adae-30ab3a07ac7e" providerId="AD" clId="Web-{F8B436A3-94CF-B867-7313-163B9FA1AC22}" dt="2023-02-03T16:00:48.165" v="339" actId="20577"/>
      <pc:docMkLst>
        <pc:docMk/>
      </pc:docMkLst>
      <pc:sldChg chg="modSp">
        <pc:chgData name="Wallace, Laura" userId="S::lwallace@myerscough.ac.uk::af9ee05d-afff-4172-adae-30ab3a07ac7e" providerId="AD" clId="Web-{F8B436A3-94CF-B867-7313-163B9FA1AC22}" dt="2023-02-03T15:53:05.871" v="1" actId="20577"/>
        <pc:sldMkLst>
          <pc:docMk/>
          <pc:sldMk cId="2189153847" sldId="258"/>
        </pc:sldMkLst>
        <pc:spChg chg="mod">
          <ac:chgData name="Wallace, Laura" userId="S::lwallace@myerscough.ac.uk::af9ee05d-afff-4172-adae-30ab3a07ac7e" providerId="AD" clId="Web-{F8B436A3-94CF-B867-7313-163B9FA1AC22}" dt="2023-02-03T15:53:05.871" v="1" actId="20577"/>
          <ac:spMkLst>
            <pc:docMk/>
            <pc:sldMk cId="2189153847" sldId="258"/>
            <ac:spMk id="3" creationId="{81E02E4E-A941-4B2F-9FEA-41CEA1883F63}"/>
          </ac:spMkLst>
        </pc:spChg>
      </pc:sldChg>
      <pc:sldChg chg="modSp">
        <pc:chgData name="Wallace, Laura" userId="S::lwallace@myerscough.ac.uk::af9ee05d-afff-4172-adae-30ab3a07ac7e" providerId="AD" clId="Web-{F8B436A3-94CF-B867-7313-163B9FA1AC22}" dt="2023-02-03T15:55:23.859" v="83" actId="20577"/>
        <pc:sldMkLst>
          <pc:docMk/>
          <pc:sldMk cId="3086689390" sldId="269"/>
        </pc:sldMkLst>
        <pc:spChg chg="mod">
          <ac:chgData name="Wallace, Laura" userId="S::lwallace@myerscough.ac.uk::af9ee05d-afff-4172-adae-30ab3a07ac7e" providerId="AD" clId="Web-{F8B436A3-94CF-B867-7313-163B9FA1AC22}" dt="2023-02-03T15:55:23.859" v="83" actId="20577"/>
          <ac:spMkLst>
            <pc:docMk/>
            <pc:sldMk cId="3086689390" sldId="269"/>
            <ac:spMk id="3" creationId="{422B3B60-4897-4E8D-A958-8F6C37E295BB}"/>
          </ac:spMkLst>
        </pc:spChg>
      </pc:sldChg>
      <pc:sldChg chg="modSp">
        <pc:chgData name="Wallace, Laura" userId="S::lwallace@myerscough.ac.uk::af9ee05d-afff-4172-adae-30ab3a07ac7e" providerId="AD" clId="Web-{F8B436A3-94CF-B867-7313-163B9FA1AC22}" dt="2023-02-03T15:54:48.561" v="37" actId="20577"/>
        <pc:sldMkLst>
          <pc:docMk/>
          <pc:sldMk cId="136528558" sldId="270"/>
        </pc:sldMkLst>
        <pc:spChg chg="mod">
          <ac:chgData name="Wallace, Laura" userId="S::lwallace@myerscough.ac.uk::af9ee05d-afff-4172-adae-30ab3a07ac7e" providerId="AD" clId="Web-{F8B436A3-94CF-B867-7313-163B9FA1AC22}" dt="2023-02-03T15:54:48.561" v="37" actId="20577"/>
          <ac:spMkLst>
            <pc:docMk/>
            <pc:sldMk cId="136528558" sldId="270"/>
            <ac:spMk id="3" creationId="{D27E128F-EF3A-42BE-A4F3-4BB52096B8D2}"/>
          </ac:spMkLst>
        </pc:spChg>
      </pc:sldChg>
      <pc:sldChg chg="modSp">
        <pc:chgData name="Wallace, Laura" userId="S::lwallace@myerscough.ac.uk::af9ee05d-afff-4172-adae-30ab3a07ac7e" providerId="AD" clId="Web-{F8B436A3-94CF-B867-7313-163B9FA1AC22}" dt="2023-02-03T15:55:56.126" v="110" actId="20577"/>
        <pc:sldMkLst>
          <pc:docMk/>
          <pc:sldMk cId="3901308880" sldId="271"/>
        </pc:sldMkLst>
        <pc:spChg chg="mod">
          <ac:chgData name="Wallace, Laura" userId="S::lwallace@myerscough.ac.uk::af9ee05d-afff-4172-adae-30ab3a07ac7e" providerId="AD" clId="Web-{F8B436A3-94CF-B867-7313-163B9FA1AC22}" dt="2023-02-03T15:55:56.126" v="110" actId="20577"/>
          <ac:spMkLst>
            <pc:docMk/>
            <pc:sldMk cId="3901308880" sldId="271"/>
            <ac:spMk id="3" creationId="{9AC80957-76DB-4D8A-86A6-E1777BBB18B2}"/>
          </ac:spMkLst>
        </pc:spChg>
      </pc:sldChg>
      <pc:sldChg chg="modSp">
        <pc:chgData name="Wallace, Laura" userId="S::lwallace@myerscough.ac.uk::af9ee05d-afff-4172-adae-30ab3a07ac7e" providerId="AD" clId="Web-{F8B436A3-94CF-B867-7313-163B9FA1AC22}" dt="2023-02-03T15:57:55.223" v="234" actId="20577"/>
        <pc:sldMkLst>
          <pc:docMk/>
          <pc:sldMk cId="1384487640" sldId="273"/>
        </pc:sldMkLst>
        <pc:graphicFrameChg chg="modGraphic">
          <ac:chgData name="Wallace, Laura" userId="S::lwallace@myerscough.ac.uk::af9ee05d-afff-4172-adae-30ab3a07ac7e" providerId="AD" clId="Web-{F8B436A3-94CF-B867-7313-163B9FA1AC22}" dt="2023-02-03T15:57:55.223" v="234" actId="20577"/>
          <ac:graphicFrameMkLst>
            <pc:docMk/>
            <pc:sldMk cId="1384487640" sldId="273"/>
            <ac:graphicFrameMk id="5" creationId="{785E9AC6-5CB8-4F64-A38C-6A727932B9E6}"/>
          </ac:graphicFrameMkLst>
        </pc:graphicFrameChg>
      </pc:sldChg>
      <pc:sldChg chg="modSp">
        <pc:chgData name="Wallace, Laura" userId="S::lwallace@myerscough.ac.uk::af9ee05d-afff-4172-adae-30ab3a07ac7e" providerId="AD" clId="Web-{F8B436A3-94CF-B867-7313-163B9FA1AC22}" dt="2023-02-03T16:00:48.165" v="339" actId="20577"/>
        <pc:sldMkLst>
          <pc:docMk/>
          <pc:sldMk cId="3568321620" sldId="278"/>
        </pc:sldMkLst>
        <pc:spChg chg="mod">
          <ac:chgData name="Wallace, Laura" userId="S::lwallace@myerscough.ac.uk::af9ee05d-afff-4172-adae-30ab3a07ac7e" providerId="AD" clId="Web-{F8B436A3-94CF-B867-7313-163B9FA1AC22}" dt="2023-02-03T16:00:48.165" v="339" actId="20577"/>
          <ac:spMkLst>
            <pc:docMk/>
            <pc:sldMk cId="3568321620" sldId="278"/>
            <ac:spMk id="3" creationId="{37D6C695-F336-4C74-AAD1-80C0A3F7399E}"/>
          </ac:spMkLst>
        </pc:spChg>
      </pc:sldChg>
      <pc:sldChg chg="modSp">
        <pc:chgData name="Wallace, Laura" userId="S::lwallace@myerscough.ac.uk::af9ee05d-afff-4172-adae-30ab3a07ac7e" providerId="AD" clId="Web-{F8B436A3-94CF-B867-7313-163B9FA1AC22}" dt="2023-02-03T15:59:27.850" v="276" actId="20577"/>
        <pc:sldMkLst>
          <pc:docMk/>
          <pc:sldMk cId="1062480040" sldId="279"/>
        </pc:sldMkLst>
        <pc:spChg chg="mod">
          <ac:chgData name="Wallace, Laura" userId="S::lwallace@myerscough.ac.uk::af9ee05d-afff-4172-adae-30ab3a07ac7e" providerId="AD" clId="Web-{F8B436A3-94CF-B867-7313-163B9FA1AC22}" dt="2023-02-03T15:59:27.850" v="276" actId="20577"/>
          <ac:spMkLst>
            <pc:docMk/>
            <pc:sldMk cId="1062480040" sldId="279"/>
            <ac:spMk id="3" creationId="{37C1EA3E-2FA5-4B28-8CF4-7BCB6FEC6ED3}"/>
          </ac:spMkLst>
        </pc:spChg>
      </pc:sldChg>
      <pc:sldChg chg="modSp">
        <pc:chgData name="Wallace, Laura" userId="S::lwallace@myerscough.ac.uk::af9ee05d-afff-4172-adae-30ab3a07ac7e" providerId="AD" clId="Web-{F8B436A3-94CF-B867-7313-163B9FA1AC22}" dt="2023-02-03T15:59:10.818" v="274" actId="20577"/>
        <pc:sldMkLst>
          <pc:docMk/>
          <pc:sldMk cId="1545531457" sldId="280"/>
        </pc:sldMkLst>
        <pc:spChg chg="mod">
          <ac:chgData name="Wallace, Laura" userId="S::lwallace@myerscough.ac.uk::af9ee05d-afff-4172-adae-30ab3a07ac7e" providerId="AD" clId="Web-{F8B436A3-94CF-B867-7313-163B9FA1AC22}" dt="2023-02-03T15:59:10.818" v="274" actId="20577"/>
          <ac:spMkLst>
            <pc:docMk/>
            <pc:sldMk cId="1545531457" sldId="280"/>
            <ac:spMk id="2" creationId="{08B7853C-6387-B6CA-00AA-A716D688D2AE}"/>
          </ac:spMkLst>
        </pc:spChg>
      </pc:sldChg>
    </pc:docChg>
  </pc:docChgLst>
  <pc:docChgLst>
    <pc:chgData name="Smith, Lucy Jayne" userId="S::ljsmith@myerscough.ac.uk::40d893e8-6f51-4f91-97ec-14da96172759" providerId="AD" clId="Web-{4BECAD08-BF13-287B-8B8F-3184FEFA5204}"/>
    <pc:docChg chg="addSld modSld">
      <pc:chgData name="Smith, Lucy Jayne" userId="S::ljsmith@myerscough.ac.uk::40d893e8-6f51-4f91-97ec-14da96172759" providerId="AD" clId="Web-{4BECAD08-BF13-287B-8B8F-3184FEFA5204}" dt="2024-10-05T09:33:23.790" v="207" actId="1076"/>
      <pc:docMkLst>
        <pc:docMk/>
      </pc:docMkLst>
      <pc:sldChg chg="modSp">
        <pc:chgData name="Smith, Lucy Jayne" userId="S::ljsmith@myerscough.ac.uk::40d893e8-6f51-4f91-97ec-14da96172759" providerId="AD" clId="Web-{4BECAD08-BF13-287B-8B8F-3184FEFA5204}" dt="2024-10-05T09:30:04.126" v="102" actId="20577"/>
        <pc:sldMkLst>
          <pc:docMk/>
          <pc:sldMk cId="3901308880" sldId="271"/>
        </pc:sldMkLst>
        <pc:spChg chg="mod">
          <ac:chgData name="Smith, Lucy Jayne" userId="S::ljsmith@myerscough.ac.uk::40d893e8-6f51-4f91-97ec-14da96172759" providerId="AD" clId="Web-{4BECAD08-BF13-287B-8B8F-3184FEFA5204}" dt="2024-10-05T09:30:04.126" v="102" actId="20577"/>
          <ac:spMkLst>
            <pc:docMk/>
            <pc:sldMk cId="3901308880" sldId="271"/>
            <ac:spMk id="3" creationId="{9AC80957-76DB-4D8A-86A6-E1777BBB18B2}"/>
          </ac:spMkLst>
        </pc:spChg>
      </pc:sldChg>
      <pc:sldChg chg="modSp">
        <pc:chgData name="Smith, Lucy Jayne" userId="S::ljsmith@myerscough.ac.uk::40d893e8-6f51-4f91-97ec-14da96172759" providerId="AD" clId="Web-{4BECAD08-BF13-287B-8B8F-3184FEFA5204}" dt="2024-10-05T09:30:29.612" v="118" actId="20577"/>
        <pc:sldMkLst>
          <pc:docMk/>
          <pc:sldMk cId="1162306535" sldId="275"/>
        </pc:sldMkLst>
        <pc:spChg chg="mod">
          <ac:chgData name="Smith, Lucy Jayne" userId="S::ljsmith@myerscough.ac.uk::40d893e8-6f51-4f91-97ec-14da96172759" providerId="AD" clId="Web-{4BECAD08-BF13-287B-8B8F-3184FEFA5204}" dt="2024-10-05T09:30:29.612" v="118" actId="20577"/>
          <ac:spMkLst>
            <pc:docMk/>
            <pc:sldMk cId="1162306535" sldId="275"/>
            <ac:spMk id="3" creationId="{2097785C-E097-4198-9301-94B4AD853BE4}"/>
          </ac:spMkLst>
        </pc:spChg>
      </pc:sldChg>
      <pc:sldChg chg="modSp new">
        <pc:chgData name="Smith, Lucy Jayne" userId="S::ljsmith@myerscough.ac.uk::40d893e8-6f51-4f91-97ec-14da96172759" providerId="AD" clId="Web-{4BECAD08-BF13-287B-8B8F-3184FEFA5204}" dt="2024-10-05T08:53:00.126" v="80" actId="20577"/>
        <pc:sldMkLst>
          <pc:docMk/>
          <pc:sldMk cId="219724" sldId="278"/>
        </pc:sldMkLst>
        <pc:spChg chg="mod">
          <ac:chgData name="Smith, Lucy Jayne" userId="S::ljsmith@myerscough.ac.uk::40d893e8-6f51-4f91-97ec-14da96172759" providerId="AD" clId="Web-{4BECAD08-BF13-287B-8B8F-3184FEFA5204}" dt="2024-10-05T08:50:49.043" v="4" actId="20577"/>
          <ac:spMkLst>
            <pc:docMk/>
            <pc:sldMk cId="219724" sldId="278"/>
            <ac:spMk id="2" creationId="{634995A7-C1AB-F6BA-4E52-C16ECFC5B9EB}"/>
          </ac:spMkLst>
        </pc:spChg>
        <pc:spChg chg="mod">
          <ac:chgData name="Smith, Lucy Jayne" userId="S::ljsmith@myerscough.ac.uk::40d893e8-6f51-4f91-97ec-14da96172759" providerId="AD" clId="Web-{4BECAD08-BF13-287B-8B8F-3184FEFA5204}" dt="2024-10-05T08:53:00.126" v="80" actId="20577"/>
          <ac:spMkLst>
            <pc:docMk/>
            <pc:sldMk cId="219724" sldId="278"/>
            <ac:spMk id="3" creationId="{48FE8BC2-B88F-2F61-DECC-4C1EB2146E99}"/>
          </ac:spMkLst>
        </pc:spChg>
      </pc:sldChg>
      <pc:sldChg chg="addSp modSp new">
        <pc:chgData name="Smith, Lucy Jayne" userId="S::ljsmith@myerscough.ac.uk::40d893e8-6f51-4f91-97ec-14da96172759" providerId="AD" clId="Web-{4BECAD08-BF13-287B-8B8F-3184FEFA5204}" dt="2024-10-05T09:33:23.790" v="207" actId="1076"/>
        <pc:sldMkLst>
          <pc:docMk/>
          <pc:sldMk cId="3539668491" sldId="279"/>
        </pc:sldMkLst>
        <pc:spChg chg="mod">
          <ac:chgData name="Smith, Lucy Jayne" userId="S::ljsmith@myerscough.ac.uk::40d893e8-6f51-4f91-97ec-14da96172759" providerId="AD" clId="Web-{4BECAD08-BF13-287B-8B8F-3184FEFA5204}" dt="2024-10-05T09:30:51.019" v="128" actId="20577"/>
          <ac:spMkLst>
            <pc:docMk/>
            <pc:sldMk cId="3539668491" sldId="279"/>
            <ac:spMk id="2" creationId="{2E0638C6-4A8B-2CCA-3527-9DF7BC01F1CA}"/>
          </ac:spMkLst>
        </pc:spChg>
        <pc:spChg chg="mod">
          <ac:chgData name="Smith, Lucy Jayne" userId="S::ljsmith@myerscough.ac.uk::40d893e8-6f51-4f91-97ec-14da96172759" providerId="AD" clId="Web-{4BECAD08-BF13-287B-8B8F-3184FEFA5204}" dt="2024-10-05T09:32:36.038" v="205" actId="20577"/>
          <ac:spMkLst>
            <pc:docMk/>
            <pc:sldMk cId="3539668491" sldId="279"/>
            <ac:spMk id="3" creationId="{E42C2AE9-CCBE-7F65-7988-0B22F015B27A}"/>
          </ac:spMkLst>
        </pc:spChg>
        <pc:picChg chg="add mod">
          <ac:chgData name="Smith, Lucy Jayne" userId="S::ljsmith@myerscough.ac.uk::40d893e8-6f51-4f91-97ec-14da96172759" providerId="AD" clId="Web-{4BECAD08-BF13-287B-8B8F-3184FEFA5204}" dt="2024-10-05T09:33:23.790" v="207" actId="1076"/>
          <ac:picMkLst>
            <pc:docMk/>
            <pc:sldMk cId="3539668491" sldId="279"/>
            <ac:picMk id="4" creationId="{6AD87C14-862F-2E0B-B5EB-B7E81F6B2DDA}"/>
          </ac:picMkLst>
        </pc:picChg>
      </pc:sldChg>
    </pc:docChg>
  </pc:docChgLst>
  <pc:docChgLst>
    <pc:chgData name="Smith, Lucy Jayne" userId="S::ljsmith@myerscough.ac.uk::40d893e8-6f51-4f91-97ec-14da96172759" providerId="AD" clId="Web-{D6B92F0A-5E93-D1E2-D934-A939C33083C5}"/>
    <pc:docChg chg="modSld">
      <pc:chgData name="Smith, Lucy Jayne" userId="S::ljsmith@myerscough.ac.uk::40d893e8-6f51-4f91-97ec-14da96172759" providerId="AD" clId="Web-{D6B92F0A-5E93-D1E2-D934-A939C33083C5}" dt="2024-03-14T13:02:59.309" v="126" actId="20577"/>
      <pc:docMkLst>
        <pc:docMk/>
      </pc:docMkLst>
      <pc:sldChg chg="addSp delSp modSp">
        <pc:chgData name="Smith, Lucy Jayne" userId="S::ljsmith@myerscough.ac.uk::40d893e8-6f51-4f91-97ec-14da96172759" providerId="AD" clId="Web-{D6B92F0A-5E93-D1E2-D934-A939C33083C5}" dt="2024-03-14T13:00:14.960" v="91"/>
        <pc:sldMkLst>
          <pc:docMk/>
          <pc:sldMk cId="3859573371" sldId="265"/>
        </pc:sldMkLst>
        <pc:spChg chg="mod">
          <ac:chgData name="Smith, Lucy Jayne" userId="S::ljsmith@myerscough.ac.uk::40d893e8-6f51-4f91-97ec-14da96172759" providerId="AD" clId="Web-{D6B92F0A-5E93-D1E2-D934-A939C33083C5}" dt="2024-03-14T12:29:24.544" v="16" actId="1076"/>
          <ac:spMkLst>
            <pc:docMk/>
            <pc:sldMk cId="3859573371" sldId="265"/>
            <ac:spMk id="3" creationId="{E6A195C1-C31D-4DB3-A519-F34DE30A5648}"/>
          </ac:spMkLst>
        </pc:spChg>
        <pc:spChg chg="add del mod">
          <ac:chgData name="Smith, Lucy Jayne" userId="S::ljsmith@myerscough.ac.uk::40d893e8-6f51-4f91-97ec-14da96172759" providerId="AD" clId="Web-{D6B92F0A-5E93-D1E2-D934-A939C33083C5}" dt="2024-03-14T12:30:28.733" v="38"/>
          <ac:spMkLst>
            <pc:docMk/>
            <pc:sldMk cId="3859573371" sldId="265"/>
            <ac:spMk id="5" creationId="{20DF8700-9B60-729D-A006-66D6F25D4AE2}"/>
          </ac:spMkLst>
        </pc:spChg>
        <pc:spChg chg="del mod">
          <ac:chgData name="Smith, Lucy Jayne" userId="S::ljsmith@myerscough.ac.uk::40d893e8-6f51-4f91-97ec-14da96172759" providerId="AD" clId="Web-{D6B92F0A-5E93-D1E2-D934-A939C33083C5}" dt="2024-03-14T12:30:23.811" v="37"/>
          <ac:spMkLst>
            <pc:docMk/>
            <pc:sldMk cId="3859573371" sldId="265"/>
            <ac:spMk id="6" creationId="{726A4B70-E1C5-21FF-B5AC-C03722A8E858}"/>
          </ac:spMkLst>
        </pc:spChg>
        <pc:graphicFrameChg chg="add mod modGraphic">
          <ac:chgData name="Smith, Lucy Jayne" userId="S::ljsmith@myerscough.ac.uk::40d893e8-6f51-4f91-97ec-14da96172759" providerId="AD" clId="Web-{D6B92F0A-5E93-D1E2-D934-A939C33083C5}" dt="2024-03-14T13:00:14.960" v="91"/>
          <ac:graphicFrameMkLst>
            <pc:docMk/>
            <pc:sldMk cId="3859573371" sldId="265"/>
            <ac:graphicFrameMk id="7" creationId="{666D85E0-8CA0-A421-5303-FDA31ECDF068}"/>
          </ac:graphicFrameMkLst>
        </pc:graphicFrameChg>
      </pc:sldChg>
      <pc:sldChg chg="modSp">
        <pc:chgData name="Smith, Lucy Jayne" userId="S::ljsmith@myerscough.ac.uk::40d893e8-6f51-4f91-97ec-14da96172759" providerId="AD" clId="Web-{D6B92F0A-5E93-D1E2-D934-A939C33083C5}" dt="2024-03-14T13:01:56.213" v="93" actId="20577"/>
        <pc:sldMkLst>
          <pc:docMk/>
          <pc:sldMk cId="3901308880" sldId="271"/>
        </pc:sldMkLst>
        <pc:spChg chg="mod">
          <ac:chgData name="Smith, Lucy Jayne" userId="S::ljsmith@myerscough.ac.uk::40d893e8-6f51-4f91-97ec-14da96172759" providerId="AD" clId="Web-{D6B92F0A-5E93-D1E2-D934-A939C33083C5}" dt="2024-03-14T13:01:56.213" v="93" actId="20577"/>
          <ac:spMkLst>
            <pc:docMk/>
            <pc:sldMk cId="3901308880" sldId="271"/>
            <ac:spMk id="3" creationId="{9AC80957-76DB-4D8A-86A6-E1777BBB18B2}"/>
          </ac:spMkLst>
        </pc:spChg>
      </pc:sldChg>
      <pc:sldChg chg="modSp">
        <pc:chgData name="Smith, Lucy Jayne" userId="S::ljsmith@myerscough.ac.uk::40d893e8-6f51-4f91-97ec-14da96172759" providerId="AD" clId="Web-{D6B92F0A-5E93-D1E2-D934-A939C33083C5}" dt="2024-03-14T13:02:13.495" v="102" actId="20577"/>
        <pc:sldMkLst>
          <pc:docMk/>
          <pc:sldMk cId="1162306535" sldId="275"/>
        </pc:sldMkLst>
        <pc:spChg chg="mod">
          <ac:chgData name="Smith, Lucy Jayne" userId="S::ljsmith@myerscough.ac.uk::40d893e8-6f51-4f91-97ec-14da96172759" providerId="AD" clId="Web-{D6B92F0A-5E93-D1E2-D934-A939C33083C5}" dt="2024-03-14T13:02:13.495" v="102" actId="20577"/>
          <ac:spMkLst>
            <pc:docMk/>
            <pc:sldMk cId="1162306535" sldId="275"/>
            <ac:spMk id="3" creationId="{2097785C-E097-4198-9301-94B4AD853BE4}"/>
          </ac:spMkLst>
        </pc:spChg>
      </pc:sldChg>
      <pc:sldChg chg="modSp">
        <pc:chgData name="Smith, Lucy Jayne" userId="S::ljsmith@myerscough.ac.uk::40d893e8-6f51-4f91-97ec-14da96172759" providerId="AD" clId="Web-{D6B92F0A-5E93-D1E2-D934-A939C33083C5}" dt="2024-03-14T13:02:59.309" v="126" actId="20577"/>
        <pc:sldMkLst>
          <pc:docMk/>
          <pc:sldMk cId="4209461741" sldId="276"/>
        </pc:sldMkLst>
        <pc:spChg chg="mod">
          <ac:chgData name="Smith, Lucy Jayne" userId="S::ljsmith@myerscough.ac.uk::40d893e8-6f51-4f91-97ec-14da96172759" providerId="AD" clId="Web-{D6B92F0A-5E93-D1E2-D934-A939C33083C5}" dt="2024-03-14T13:02:59.309" v="126" actId="20577"/>
          <ac:spMkLst>
            <pc:docMk/>
            <pc:sldMk cId="4209461741" sldId="276"/>
            <ac:spMk id="3" creationId="{83425437-86F2-4F74-A79E-ACC3120D4A57}"/>
          </ac:spMkLst>
        </pc:spChg>
      </pc:sldChg>
    </pc:docChg>
  </pc:docChgLst>
  <pc:docChgLst>
    <pc:chgData name="Smith, Lucy Jayne" userId="S::ljsmith@myerscough.ac.uk::40d893e8-6f51-4f91-97ec-14da96172759" providerId="AD" clId="Web-{2C40B777-85EE-2554-76F8-D5CED60307F8}"/>
    <pc:docChg chg="delSld modSld sldOrd">
      <pc:chgData name="Smith, Lucy Jayne" userId="S::ljsmith@myerscough.ac.uk::40d893e8-6f51-4f91-97ec-14da96172759" providerId="AD" clId="Web-{2C40B777-85EE-2554-76F8-D5CED60307F8}" dt="2024-03-13T16:05:45.318" v="365" actId="1076"/>
      <pc:docMkLst>
        <pc:docMk/>
      </pc:docMkLst>
      <pc:sldChg chg="modSp">
        <pc:chgData name="Smith, Lucy Jayne" userId="S::ljsmith@myerscough.ac.uk::40d893e8-6f51-4f91-97ec-14da96172759" providerId="AD" clId="Web-{2C40B777-85EE-2554-76F8-D5CED60307F8}" dt="2024-03-13T16:05:45.318" v="365" actId="1076"/>
        <pc:sldMkLst>
          <pc:docMk/>
          <pc:sldMk cId="109857222" sldId="256"/>
        </pc:sldMkLst>
        <pc:picChg chg="mod">
          <ac:chgData name="Smith, Lucy Jayne" userId="S::ljsmith@myerscough.ac.uk::40d893e8-6f51-4f91-97ec-14da96172759" providerId="AD" clId="Web-{2C40B777-85EE-2554-76F8-D5CED60307F8}" dt="2024-03-13T16:05:45.318" v="365" actId="1076"/>
          <ac:picMkLst>
            <pc:docMk/>
            <pc:sldMk cId="109857222" sldId="256"/>
            <ac:picMk id="10" creationId="{E6990D6A-AF01-44A0-8BF4-0010910A415B}"/>
          </ac:picMkLst>
        </pc:picChg>
      </pc:sldChg>
      <pc:sldChg chg="modSp">
        <pc:chgData name="Smith, Lucy Jayne" userId="S::ljsmith@myerscough.ac.uk::40d893e8-6f51-4f91-97ec-14da96172759" providerId="AD" clId="Web-{2C40B777-85EE-2554-76F8-D5CED60307F8}" dt="2024-03-13T16:03:46.112" v="348" actId="20577"/>
        <pc:sldMkLst>
          <pc:docMk/>
          <pc:sldMk cId="2189153847" sldId="258"/>
        </pc:sldMkLst>
        <pc:spChg chg="mod">
          <ac:chgData name="Smith, Lucy Jayne" userId="S::ljsmith@myerscough.ac.uk::40d893e8-6f51-4f91-97ec-14da96172759" providerId="AD" clId="Web-{2C40B777-85EE-2554-76F8-D5CED60307F8}" dt="2024-03-13T16:03:27.674" v="342" actId="1076"/>
          <ac:spMkLst>
            <pc:docMk/>
            <pc:sldMk cId="2189153847" sldId="258"/>
            <ac:spMk id="2" creationId="{F421FA5B-46C1-4C7D-BF83-CCC81B522A6B}"/>
          </ac:spMkLst>
        </pc:spChg>
        <pc:spChg chg="mod">
          <ac:chgData name="Smith, Lucy Jayne" userId="S::ljsmith@myerscough.ac.uk::40d893e8-6f51-4f91-97ec-14da96172759" providerId="AD" clId="Web-{2C40B777-85EE-2554-76F8-D5CED60307F8}" dt="2024-03-13T16:03:46.112" v="348" actId="20577"/>
          <ac:spMkLst>
            <pc:docMk/>
            <pc:sldMk cId="2189153847" sldId="258"/>
            <ac:spMk id="3" creationId="{81E02E4E-A941-4B2F-9FEA-41CEA1883F63}"/>
          </ac:spMkLst>
        </pc:spChg>
      </pc:sldChg>
      <pc:sldChg chg="modSp del">
        <pc:chgData name="Smith, Lucy Jayne" userId="S::ljsmith@myerscough.ac.uk::40d893e8-6f51-4f91-97ec-14da96172759" providerId="AD" clId="Web-{2C40B777-85EE-2554-76F8-D5CED60307F8}" dt="2024-03-13T16:03:46.222" v="349"/>
        <pc:sldMkLst>
          <pc:docMk/>
          <pc:sldMk cId="477803325" sldId="259"/>
        </pc:sldMkLst>
        <pc:graphicFrameChg chg="mod">
          <ac:chgData name="Smith, Lucy Jayne" userId="S::ljsmith@myerscough.ac.uk::40d893e8-6f51-4f91-97ec-14da96172759" providerId="AD" clId="Web-{2C40B777-85EE-2554-76F8-D5CED60307F8}" dt="2024-03-13T16:02:42.533" v="278" actId="1076"/>
          <ac:graphicFrameMkLst>
            <pc:docMk/>
            <pc:sldMk cId="477803325" sldId="259"/>
            <ac:graphicFrameMk id="28" creationId="{91CE3FF5-64B7-F09C-E696-4E930463BB64}"/>
          </ac:graphicFrameMkLst>
        </pc:graphicFrameChg>
      </pc:sldChg>
      <pc:sldChg chg="addSp delSp modSp">
        <pc:chgData name="Smith, Lucy Jayne" userId="S::ljsmith@myerscough.ac.uk::40d893e8-6f51-4f91-97ec-14da96172759" providerId="AD" clId="Web-{2C40B777-85EE-2554-76F8-D5CED60307F8}" dt="2024-03-13T16:01:27.500" v="227" actId="20577"/>
        <pc:sldMkLst>
          <pc:docMk/>
          <pc:sldMk cId="3150483024" sldId="260"/>
        </pc:sldMkLst>
        <pc:spChg chg="mod">
          <ac:chgData name="Smith, Lucy Jayne" userId="S::ljsmith@myerscough.ac.uk::40d893e8-6f51-4f91-97ec-14da96172759" providerId="AD" clId="Web-{2C40B777-85EE-2554-76F8-D5CED60307F8}" dt="2024-03-13T16:00:55.969" v="220" actId="1076"/>
          <ac:spMkLst>
            <pc:docMk/>
            <pc:sldMk cId="3150483024" sldId="260"/>
            <ac:spMk id="2" creationId="{0ABD202C-7706-43EA-A57E-D8CDE2DE8D6F}"/>
          </ac:spMkLst>
        </pc:spChg>
        <pc:spChg chg="add mod">
          <ac:chgData name="Smith, Lucy Jayne" userId="S::ljsmith@myerscough.ac.uk::40d893e8-6f51-4f91-97ec-14da96172759" providerId="AD" clId="Web-{2C40B777-85EE-2554-76F8-D5CED60307F8}" dt="2024-03-13T16:01:27.500" v="227" actId="20577"/>
          <ac:spMkLst>
            <pc:docMk/>
            <pc:sldMk cId="3150483024" sldId="260"/>
            <ac:spMk id="117" creationId="{2132CB74-FAF3-C3B5-CFFD-A324BC1D0BF1}"/>
          </ac:spMkLst>
        </pc:spChg>
        <pc:spChg chg="add del">
          <ac:chgData name="Smith, Lucy Jayne" userId="S::ljsmith@myerscough.ac.uk::40d893e8-6f51-4f91-97ec-14da96172759" providerId="AD" clId="Web-{2C40B777-85EE-2554-76F8-D5CED60307F8}" dt="2024-03-13T15:58:01.528" v="38"/>
          <ac:spMkLst>
            <pc:docMk/>
            <pc:sldMk cId="3150483024" sldId="260"/>
            <ac:spMk id="118" creationId="{61F7BE35-34A1-5A50-E3F6-A968D5E4585E}"/>
          </ac:spMkLst>
        </pc:spChg>
        <pc:graphicFrameChg chg="add del">
          <ac:chgData name="Smith, Lucy Jayne" userId="S::ljsmith@myerscough.ac.uk::40d893e8-6f51-4f91-97ec-14da96172759" providerId="AD" clId="Web-{2C40B777-85EE-2554-76F8-D5CED60307F8}" dt="2024-03-13T15:56:25.151" v="21"/>
          <ac:graphicFrameMkLst>
            <pc:docMk/>
            <pc:sldMk cId="3150483024" sldId="260"/>
            <ac:graphicFrameMk id="13" creationId="{C83E08A6-4A9F-4615-8DB7-6C7BBB9BE156}"/>
          </ac:graphicFrameMkLst>
        </pc:graphicFrameChg>
        <pc:graphicFrameChg chg="add del">
          <ac:chgData name="Smith, Lucy Jayne" userId="S::ljsmith@myerscough.ac.uk::40d893e8-6f51-4f91-97ec-14da96172759" providerId="AD" clId="Web-{2C40B777-85EE-2554-76F8-D5CED60307F8}" dt="2024-03-13T15:55:59.635" v="13"/>
          <ac:graphicFrameMkLst>
            <pc:docMk/>
            <pc:sldMk cId="3150483024" sldId="260"/>
            <ac:graphicFrameMk id="21" creationId="{C83E08A6-4A9F-4615-8DB7-6C7BBB9BE156}"/>
          </ac:graphicFrameMkLst>
        </pc:graphicFrameChg>
        <pc:graphicFrameChg chg="del modGraphic">
          <ac:chgData name="Smith, Lucy Jayne" userId="S::ljsmith@myerscough.ac.uk::40d893e8-6f51-4f91-97ec-14da96172759" providerId="AD" clId="Web-{2C40B777-85EE-2554-76F8-D5CED60307F8}" dt="2024-03-13T15:57:52.653" v="36"/>
          <ac:graphicFrameMkLst>
            <pc:docMk/>
            <pc:sldMk cId="3150483024" sldId="260"/>
            <ac:graphicFrameMk id="25" creationId="{0929AB30-79E5-434B-82B6-8C8C79E9D940}"/>
          </ac:graphicFrameMkLst>
        </pc:graphicFrameChg>
      </pc:sldChg>
      <pc:sldChg chg="addSp delSp modSp del">
        <pc:chgData name="Smith, Lucy Jayne" userId="S::ljsmith@myerscough.ac.uk::40d893e8-6f51-4f91-97ec-14da96172759" providerId="AD" clId="Web-{2C40B777-85EE-2554-76F8-D5CED60307F8}" dt="2024-03-13T15:57:33.590" v="35"/>
        <pc:sldMkLst>
          <pc:docMk/>
          <pc:sldMk cId="2445462659" sldId="261"/>
        </pc:sldMkLst>
        <pc:spChg chg="add mod">
          <ac:chgData name="Smith, Lucy Jayne" userId="S::ljsmith@myerscough.ac.uk::40d893e8-6f51-4f91-97ec-14da96172759" providerId="AD" clId="Web-{2C40B777-85EE-2554-76F8-D5CED60307F8}" dt="2024-03-13T15:55:16.572" v="6"/>
          <ac:spMkLst>
            <pc:docMk/>
            <pc:sldMk cId="2445462659" sldId="261"/>
            <ac:spMk id="12" creationId="{A8FA7486-0568-C70E-3D3B-708C2FEECF6E}"/>
          </ac:spMkLst>
        </pc:spChg>
        <pc:graphicFrameChg chg="del">
          <ac:chgData name="Smith, Lucy Jayne" userId="S::ljsmith@myerscough.ac.uk::40d893e8-6f51-4f91-97ec-14da96172759" providerId="AD" clId="Web-{2C40B777-85EE-2554-76F8-D5CED60307F8}" dt="2024-03-13T15:55:16.572" v="6"/>
          <ac:graphicFrameMkLst>
            <pc:docMk/>
            <pc:sldMk cId="2445462659" sldId="261"/>
            <ac:graphicFrameMk id="5" creationId="{C83E08A6-4A9F-4615-8DB7-6C7BBB9BE156}"/>
          </ac:graphicFrameMkLst>
        </pc:graphicFrameChg>
        <pc:graphicFrameChg chg="add del mod modGraphic">
          <ac:chgData name="Smith, Lucy Jayne" userId="S::ljsmith@myerscough.ac.uk::40d893e8-6f51-4f91-97ec-14da96172759" providerId="AD" clId="Web-{2C40B777-85EE-2554-76F8-D5CED60307F8}" dt="2024-03-13T15:57:23.433" v="33"/>
          <ac:graphicFrameMkLst>
            <pc:docMk/>
            <pc:sldMk cId="2445462659" sldId="261"/>
            <ac:graphicFrameMk id="13" creationId="{C83E08A6-4A9F-4615-8DB7-6C7BBB9BE156}"/>
          </ac:graphicFrameMkLst>
        </pc:graphicFrameChg>
        <pc:graphicFrameChg chg="add del mod">
          <ac:chgData name="Smith, Lucy Jayne" userId="S::ljsmith@myerscough.ac.uk::40d893e8-6f51-4f91-97ec-14da96172759" providerId="AD" clId="Web-{2C40B777-85EE-2554-76F8-D5CED60307F8}" dt="2024-03-13T15:57:22.168" v="32"/>
          <ac:graphicFrameMkLst>
            <pc:docMk/>
            <pc:sldMk cId="2445462659" sldId="261"/>
            <ac:graphicFrameMk id="98" creationId="{C83E08A6-4A9F-4615-8DB7-6C7BBB9BE156}"/>
          </ac:graphicFrameMkLst>
        </pc:graphicFrameChg>
        <pc:graphicFrameChg chg="add del mod modGraphic">
          <ac:chgData name="Smith, Lucy Jayne" userId="S::ljsmith@myerscough.ac.uk::40d893e8-6f51-4f91-97ec-14da96172759" providerId="AD" clId="Web-{2C40B777-85EE-2554-76F8-D5CED60307F8}" dt="2024-03-13T15:57:27.152" v="34"/>
          <ac:graphicFrameMkLst>
            <pc:docMk/>
            <pc:sldMk cId="2445462659" sldId="261"/>
            <ac:graphicFrameMk id="106" creationId="{C83E08A6-4A9F-4615-8DB7-6C7BBB9BE156}"/>
          </ac:graphicFrameMkLst>
        </pc:graphicFrameChg>
      </pc:sldChg>
      <pc:sldChg chg="ord">
        <pc:chgData name="Smith, Lucy Jayne" userId="S::ljsmith@myerscough.ac.uk::40d893e8-6f51-4f91-97ec-14da96172759" providerId="AD" clId="Web-{2C40B777-85EE-2554-76F8-D5CED60307F8}" dt="2024-03-13T15:54:17.446" v="0"/>
        <pc:sldMkLst>
          <pc:docMk/>
          <pc:sldMk cId="3859573371" sldId="265"/>
        </pc:sldMkLst>
      </pc:sldChg>
      <pc:sldChg chg="modSp ord">
        <pc:chgData name="Smith, Lucy Jayne" userId="S::ljsmith@myerscough.ac.uk::40d893e8-6f51-4f91-97ec-14da96172759" providerId="AD" clId="Web-{2C40B777-85EE-2554-76F8-D5CED60307F8}" dt="2024-03-13T16:04:16.425" v="362"/>
        <pc:sldMkLst>
          <pc:docMk/>
          <pc:sldMk cId="791612499" sldId="266"/>
        </pc:sldMkLst>
        <pc:spChg chg="mod">
          <ac:chgData name="Smith, Lucy Jayne" userId="S::ljsmith@myerscough.ac.uk::40d893e8-6f51-4f91-97ec-14da96172759" providerId="AD" clId="Web-{2C40B777-85EE-2554-76F8-D5CED60307F8}" dt="2024-03-13T16:04:09.972" v="361" actId="20577"/>
          <ac:spMkLst>
            <pc:docMk/>
            <pc:sldMk cId="791612499" sldId="266"/>
            <ac:spMk id="2" creationId="{4A321A11-D99A-4F41-8D4F-06419B351D5B}"/>
          </ac:spMkLst>
        </pc:spChg>
      </pc:sldChg>
      <pc:sldChg chg="addSp delSp modSp">
        <pc:chgData name="Smith, Lucy Jayne" userId="S::ljsmith@myerscough.ac.uk::40d893e8-6f51-4f91-97ec-14da96172759" providerId="AD" clId="Web-{2C40B777-85EE-2554-76F8-D5CED60307F8}" dt="2024-03-13T16:04:56.457" v="364"/>
        <pc:sldMkLst>
          <pc:docMk/>
          <pc:sldMk cId="1162306535" sldId="275"/>
        </pc:sldMkLst>
        <pc:spChg chg="mod">
          <ac:chgData name="Smith, Lucy Jayne" userId="S::ljsmith@myerscough.ac.uk::40d893e8-6f51-4f91-97ec-14da96172759" providerId="AD" clId="Web-{2C40B777-85EE-2554-76F8-D5CED60307F8}" dt="2024-03-13T16:04:56.457" v="364"/>
          <ac:spMkLst>
            <pc:docMk/>
            <pc:sldMk cId="1162306535" sldId="275"/>
            <ac:spMk id="2" creationId="{FC7BE30B-C6CD-49F7-BE3E-C6BCC523A660}"/>
          </ac:spMkLst>
        </pc:spChg>
        <pc:spChg chg="mod">
          <ac:chgData name="Smith, Lucy Jayne" userId="S::ljsmith@myerscough.ac.uk::40d893e8-6f51-4f91-97ec-14da96172759" providerId="AD" clId="Web-{2C40B777-85EE-2554-76F8-D5CED60307F8}" dt="2024-03-13T16:04:56.457" v="364"/>
          <ac:spMkLst>
            <pc:docMk/>
            <pc:sldMk cId="1162306535" sldId="275"/>
            <ac:spMk id="3" creationId="{2097785C-E097-4198-9301-94B4AD853BE4}"/>
          </ac:spMkLst>
        </pc:spChg>
        <pc:spChg chg="del">
          <ac:chgData name="Smith, Lucy Jayne" userId="S::ljsmith@myerscough.ac.uk::40d893e8-6f51-4f91-97ec-14da96172759" providerId="AD" clId="Web-{2C40B777-85EE-2554-76F8-D5CED60307F8}" dt="2024-03-13T16:04:56.457" v="364"/>
          <ac:spMkLst>
            <pc:docMk/>
            <pc:sldMk cId="1162306535" sldId="275"/>
            <ac:spMk id="33" creationId="{3BCB5F6A-9EB0-40B0-9D13-3023E9A20508}"/>
          </ac:spMkLst>
        </pc:spChg>
        <pc:picChg chg="del">
          <ac:chgData name="Smith, Lucy Jayne" userId="S::ljsmith@myerscough.ac.uk::40d893e8-6f51-4f91-97ec-14da96172759" providerId="AD" clId="Web-{2C40B777-85EE-2554-76F8-D5CED60307F8}" dt="2024-03-13T16:04:41.176" v="363"/>
          <ac:picMkLst>
            <pc:docMk/>
            <pc:sldMk cId="1162306535" sldId="275"/>
            <ac:picMk id="7" creationId="{D549CB9A-AC70-5943-B7BC-D037D36D11CD}"/>
          </ac:picMkLst>
        </pc:picChg>
        <pc:picChg chg="add">
          <ac:chgData name="Smith, Lucy Jayne" userId="S::ljsmith@myerscough.ac.uk::40d893e8-6f51-4f91-97ec-14da96172759" providerId="AD" clId="Web-{2C40B777-85EE-2554-76F8-D5CED60307F8}" dt="2024-03-13T16:04:56.457" v="364"/>
          <ac:picMkLst>
            <pc:docMk/>
            <pc:sldMk cId="1162306535" sldId="275"/>
            <ac:picMk id="37" creationId="{572D4989-3DCE-78F7-F631-68298885FA70}"/>
          </ac:picMkLst>
        </pc:picChg>
      </pc:sldChg>
      <pc:sldChg chg="modSp">
        <pc:chgData name="Smith, Lucy Jayne" userId="S::ljsmith@myerscough.ac.uk::40d893e8-6f51-4f91-97ec-14da96172759" providerId="AD" clId="Web-{2C40B777-85EE-2554-76F8-D5CED60307F8}" dt="2024-03-13T16:02:17.204" v="277" actId="14100"/>
        <pc:sldMkLst>
          <pc:docMk/>
          <pc:sldMk cId="1382759932" sldId="277"/>
        </pc:sldMkLst>
        <pc:spChg chg="mod">
          <ac:chgData name="Smith, Lucy Jayne" userId="S::ljsmith@myerscough.ac.uk::40d893e8-6f51-4f91-97ec-14da96172759" providerId="AD" clId="Web-{2C40B777-85EE-2554-76F8-D5CED60307F8}" dt="2024-03-13T16:02:17.204" v="277" actId="14100"/>
          <ac:spMkLst>
            <pc:docMk/>
            <pc:sldMk cId="1382759932" sldId="277"/>
            <ac:spMk id="3" creationId="{C0D92B51-E843-479A-BC86-E1AA849283DA}"/>
          </ac:spMkLst>
        </pc:spChg>
      </pc:sldChg>
    </pc:docChg>
  </pc:docChgLst>
  <pc:docChgLst>
    <pc:chgData name="Smith, Lucy Jayne" userId="S::ljsmith@myerscough.ac.uk::40d893e8-6f51-4f91-97ec-14da96172759" providerId="AD" clId="Web-{93E6E9B9-D661-B036-F206-27AA716E93FC}"/>
    <pc:docChg chg="modSld">
      <pc:chgData name="Smith, Lucy Jayne" userId="S::ljsmith@myerscough.ac.uk::40d893e8-6f51-4f91-97ec-14da96172759" providerId="AD" clId="Web-{93E6E9B9-D661-B036-F206-27AA716E93FC}" dt="2024-10-04T11:25:02.074" v="13" actId="20577"/>
      <pc:docMkLst>
        <pc:docMk/>
      </pc:docMkLst>
      <pc:sldChg chg="modSp">
        <pc:chgData name="Smith, Lucy Jayne" userId="S::ljsmith@myerscough.ac.uk::40d893e8-6f51-4f91-97ec-14da96172759" providerId="AD" clId="Web-{93E6E9B9-D661-B036-F206-27AA716E93FC}" dt="2024-10-04T11:22:01.875" v="2" actId="20577"/>
        <pc:sldMkLst>
          <pc:docMk/>
          <pc:sldMk cId="3150483024" sldId="260"/>
        </pc:sldMkLst>
        <pc:spChg chg="mod">
          <ac:chgData name="Smith, Lucy Jayne" userId="S::ljsmith@myerscough.ac.uk::40d893e8-6f51-4f91-97ec-14da96172759" providerId="AD" clId="Web-{93E6E9B9-D661-B036-F206-27AA716E93FC}" dt="2024-10-04T11:22:01.875" v="2" actId="20577"/>
          <ac:spMkLst>
            <pc:docMk/>
            <pc:sldMk cId="3150483024" sldId="260"/>
            <ac:spMk id="117" creationId="{2132CB74-FAF3-C3B5-CFFD-A324BC1D0BF1}"/>
          </ac:spMkLst>
        </pc:spChg>
      </pc:sldChg>
      <pc:sldChg chg="modSp">
        <pc:chgData name="Smith, Lucy Jayne" userId="S::ljsmith@myerscough.ac.uk::40d893e8-6f51-4f91-97ec-14da96172759" providerId="AD" clId="Web-{93E6E9B9-D661-B036-F206-27AA716E93FC}" dt="2024-10-04T11:25:02.074" v="13" actId="20577"/>
        <pc:sldMkLst>
          <pc:docMk/>
          <pc:sldMk cId="3859573371" sldId="265"/>
        </pc:sldMkLst>
        <pc:spChg chg="mod">
          <ac:chgData name="Smith, Lucy Jayne" userId="S::ljsmith@myerscough.ac.uk::40d893e8-6f51-4f91-97ec-14da96172759" providerId="AD" clId="Web-{93E6E9B9-D661-B036-F206-27AA716E93FC}" dt="2024-10-04T11:25:02.074" v="13" actId="20577"/>
          <ac:spMkLst>
            <pc:docMk/>
            <pc:sldMk cId="3859573371" sldId="265"/>
            <ac:spMk id="3" creationId="{E6A195C1-C31D-4DB3-A519-F34DE30A5648}"/>
          </ac:spMkLst>
        </pc:spChg>
      </pc:sldChg>
      <pc:sldChg chg="modSp">
        <pc:chgData name="Smith, Lucy Jayne" userId="S::ljsmith@myerscough.ac.uk::40d893e8-6f51-4f91-97ec-14da96172759" providerId="AD" clId="Web-{93E6E9B9-D661-B036-F206-27AA716E93FC}" dt="2024-10-04T11:24:35.057" v="8" actId="20577"/>
        <pc:sldMkLst>
          <pc:docMk/>
          <pc:sldMk cId="1382759932" sldId="277"/>
        </pc:sldMkLst>
        <pc:spChg chg="mod">
          <ac:chgData name="Smith, Lucy Jayne" userId="S::ljsmith@myerscough.ac.uk::40d893e8-6f51-4f91-97ec-14da96172759" providerId="AD" clId="Web-{93E6E9B9-D661-B036-F206-27AA716E93FC}" dt="2024-10-04T11:24:35.057" v="8" actId="20577"/>
          <ac:spMkLst>
            <pc:docMk/>
            <pc:sldMk cId="1382759932" sldId="277"/>
            <ac:spMk id="3" creationId="{C0D92B51-E843-479A-BC86-E1AA849283DA}"/>
          </ac:spMkLst>
        </pc:spChg>
      </pc:sldChg>
    </pc:docChg>
  </pc:docChgLst>
  <pc:docChgLst>
    <pc:chgData name="Jack, Chris" userId="S::cjack@myerscough.ac.uk::26f20cc2-3233-40a3-8877-a93342adf003" providerId="AD" clId="Web-{09F26C82-A525-A53A-146E-B92304CE2CEE}"/>
    <pc:docChg chg="modSld">
      <pc:chgData name="Jack, Chris" userId="S::cjack@myerscough.ac.uk::26f20cc2-3233-40a3-8877-a93342adf003" providerId="AD" clId="Web-{09F26C82-A525-A53A-146E-B92304CE2CEE}" dt="2023-03-17T12:11:38.318" v="346" actId="20577"/>
      <pc:docMkLst>
        <pc:docMk/>
      </pc:docMkLst>
      <pc:sldChg chg="modSp">
        <pc:chgData name="Jack, Chris" userId="S::cjack@myerscough.ac.uk::26f20cc2-3233-40a3-8877-a93342adf003" providerId="AD" clId="Web-{09F26C82-A525-A53A-146E-B92304CE2CEE}" dt="2023-03-17T12:11:10.380" v="343" actId="20577"/>
        <pc:sldMkLst>
          <pc:docMk/>
          <pc:sldMk cId="1622241250" sldId="267"/>
        </pc:sldMkLst>
        <pc:spChg chg="mod">
          <ac:chgData name="Jack, Chris" userId="S::cjack@myerscough.ac.uk::26f20cc2-3233-40a3-8877-a93342adf003" providerId="AD" clId="Web-{09F26C82-A525-A53A-146E-B92304CE2CEE}" dt="2023-03-17T12:11:10.380" v="343" actId="20577"/>
          <ac:spMkLst>
            <pc:docMk/>
            <pc:sldMk cId="1622241250" sldId="267"/>
            <ac:spMk id="3" creationId="{DBB435E3-8D1E-46B3-8700-FA64F75A0C55}"/>
          </ac:spMkLst>
        </pc:spChg>
      </pc:sldChg>
      <pc:sldChg chg="modSp">
        <pc:chgData name="Jack, Chris" userId="S::cjack@myerscough.ac.uk::26f20cc2-3233-40a3-8877-a93342adf003" providerId="AD" clId="Web-{09F26C82-A525-A53A-146E-B92304CE2CEE}" dt="2023-03-17T12:09:08.298" v="336" actId="20577"/>
        <pc:sldMkLst>
          <pc:docMk/>
          <pc:sldMk cId="3086689390" sldId="269"/>
        </pc:sldMkLst>
        <pc:spChg chg="mod">
          <ac:chgData name="Jack, Chris" userId="S::cjack@myerscough.ac.uk::26f20cc2-3233-40a3-8877-a93342adf003" providerId="AD" clId="Web-{09F26C82-A525-A53A-146E-B92304CE2CEE}" dt="2023-03-17T12:09:08.298" v="336" actId="20577"/>
          <ac:spMkLst>
            <pc:docMk/>
            <pc:sldMk cId="3086689390" sldId="269"/>
            <ac:spMk id="3" creationId="{422B3B60-4897-4E8D-A958-8F6C37E295BB}"/>
          </ac:spMkLst>
        </pc:spChg>
      </pc:sldChg>
      <pc:sldChg chg="addSp modSp mod setBg addAnim">
        <pc:chgData name="Jack, Chris" userId="S::cjack@myerscough.ac.uk::26f20cc2-3233-40a3-8877-a93342adf003" providerId="AD" clId="Web-{09F26C82-A525-A53A-146E-B92304CE2CEE}" dt="2023-03-17T11:53:25.415" v="140"/>
        <pc:sldMkLst>
          <pc:docMk/>
          <pc:sldMk cId="3157927847" sldId="282"/>
        </pc:sldMkLst>
        <pc:spChg chg="mo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2" creationId="{FD2B62E1-594C-D669-C093-B9C32C0F14E1}"/>
          </ac:spMkLst>
        </pc:spChg>
        <pc:spChg chg="mo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3" creationId="{FA7B5F72-CFB9-330F-20DB-2DA7B1068895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13" creationId="{66D61E08-70C3-48D8-BEA0-787111DC30DA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15" creationId="{FC55298F-0AE5-478E-AD2B-03C2614C5833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17" creationId="{C180E4EA-0B63-4779-A895-7E90E71088F3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19" creationId="{CEE01D9D-3DE8-4EED-B0D3-8F3C79CC7673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21" creationId="{89AF5CE9-607F-43F4-8983-DCD6DA4051FD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23" creationId="{6EEA2DBD-9E1E-4521-8C01-F32AD18A89E3}"/>
          </ac:spMkLst>
        </pc:spChg>
        <pc:spChg chg="add">
          <ac:chgData name="Jack, Chris" userId="S::cjack@myerscough.ac.uk::26f20cc2-3233-40a3-8877-a93342adf003" providerId="AD" clId="Web-{09F26C82-A525-A53A-146E-B92304CE2CEE}" dt="2023-03-17T11:53:25.400" v="139"/>
          <ac:spMkLst>
            <pc:docMk/>
            <pc:sldMk cId="3157927847" sldId="282"/>
            <ac:spMk id="25" creationId="{15BBD2C1-BA9B-46A9-A27A-33498B169272}"/>
          </ac:spMkLst>
        </pc:spChg>
        <pc:picChg chg="add">
          <ac:chgData name="Jack, Chris" userId="S::cjack@myerscough.ac.uk::26f20cc2-3233-40a3-8877-a93342adf003" providerId="AD" clId="Web-{09F26C82-A525-A53A-146E-B92304CE2CEE}" dt="2023-03-17T11:53:25.400" v="139"/>
          <ac:picMkLst>
            <pc:docMk/>
            <pc:sldMk cId="3157927847" sldId="282"/>
            <ac:picMk id="5" creationId="{259B37DD-3F20-E7BB-5B01-FE71A198980A}"/>
          </ac:picMkLst>
        </pc:picChg>
        <pc:cxnChg chg="add">
          <ac:chgData name="Jack, Chris" userId="S::cjack@myerscough.ac.uk::26f20cc2-3233-40a3-8877-a93342adf003" providerId="AD" clId="Web-{09F26C82-A525-A53A-146E-B92304CE2CEE}" dt="2023-03-17T11:53:25.400" v="139"/>
          <ac:cxnSpMkLst>
            <pc:docMk/>
            <pc:sldMk cId="3157927847" sldId="282"/>
            <ac:cxnSpMk id="9" creationId="{A57C1A16-B8AB-4D99-A195-A38F556A6486}"/>
          </ac:cxnSpMkLst>
        </pc:cxnChg>
        <pc:cxnChg chg="add">
          <ac:chgData name="Jack, Chris" userId="S::cjack@myerscough.ac.uk::26f20cc2-3233-40a3-8877-a93342adf003" providerId="AD" clId="Web-{09F26C82-A525-A53A-146E-B92304CE2CEE}" dt="2023-03-17T11:53:25.400" v="139"/>
          <ac:cxnSpMkLst>
            <pc:docMk/>
            <pc:sldMk cId="3157927847" sldId="282"/>
            <ac:cxnSpMk id="11" creationId="{F8A9B20B-D1DD-4573-B5EC-558029519236}"/>
          </ac:cxnSpMkLst>
        </pc:cxnChg>
      </pc:sldChg>
      <pc:sldChg chg="addSp modSp mod modClrScheme chgLayout">
        <pc:chgData name="Jack, Chris" userId="S::cjack@myerscough.ac.uk::26f20cc2-3233-40a3-8877-a93342adf003" providerId="AD" clId="Web-{09F26C82-A525-A53A-146E-B92304CE2CEE}" dt="2023-03-17T12:11:38.318" v="346" actId="20577"/>
        <pc:sldMkLst>
          <pc:docMk/>
          <pc:sldMk cId="883379593" sldId="284"/>
        </pc:sldMkLst>
        <pc:spChg chg="mod ord">
          <ac:chgData name="Jack, Chris" userId="S::cjack@myerscough.ac.uk::26f20cc2-3233-40a3-8877-a93342adf003" providerId="AD" clId="Web-{09F26C82-A525-A53A-146E-B92304CE2CEE}" dt="2023-03-17T12:11:38.318" v="346" actId="20577"/>
          <ac:spMkLst>
            <pc:docMk/>
            <pc:sldMk cId="883379593" sldId="284"/>
            <ac:spMk id="2" creationId="{AA019714-45F4-88A5-A016-4FA23CF9F379}"/>
          </ac:spMkLst>
        </pc:spChg>
        <pc:spChg chg="mod ord">
          <ac:chgData name="Jack, Chris" userId="S::cjack@myerscough.ac.uk::26f20cc2-3233-40a3-8877-a93342adf003" providerId="AD" clId="Web-{09F26C82-A525-A53A-146E-B92304CE2CEE}" dt="2023-03-17T11:56:54.655" v="196" actId="20577"/>
          <ac:spMkLst>
            <pc:docMk/>
            <pc:sldMk cId="883379593" sldId="284"/>
            <ac:spMk id="3" creationId="{0BA3CDA2-0584-4CE2-034F-CE4E7CA9CC69}"/>
          </ac:spMkLst>
        </pc:spChg>
        <pc:spChg chg="mod ord">
          <ac:chgData name="Jack, Chris" userId="S::cjack@myerscough.ac.uk::26f20cc2-3233-40a3-8877-a93342adf003" providerId="AD" clId="Web-{09F26C82-A525-A53A-146E-B92304CE2CEE}" dt="2023-03-17T12:03:46.056" v="304" actId="20577"/>
          <ac:spMkLst>
            <pc:docMk/>
            <pc:sldMk cId="883379593" sldId="284"/>
            <ac:spMk id="4" creationId="{2027C635-B3DD-56BA-3E6A-9F20B534FCB8}"/>
          </ac:spMkLst>
        </pc:spChg>
        <pc:spChg chg="add mod ord">
          <ac:chgData name="Jack, Chris" userId="S::cjack@myerscough.ac.uk::26f20cc2-3233-40a3-8877-a93342adf003" providerId="AD" clId="Web-{09F26C82-A525-A53A-146E-B92304CE2CEE}" dt="2023-03-17T11:55:10.371" v="150" actId="20577"/>
          <ac:spMkLst>
            <pc:docMk/>
            <pc:sldMk cId="883379593" sldId="284"/>
            <ac:spMk id="5" creationId="{AAFF1ACC-7E5D-19E0-E219-471677188F59}"/>
          </ac:spMkLst>
        </pc:spChg>
        <pc:spChg chg="add mod ord">
          <ac:chgData name="Jack, Chris" userId="S::cjack@myerscough.ac.uk::26f20cc2-3233-40a3-8877-a93342adf003" providerId="AD" clId="Web-{09F26C82-A525-A53A-146E-B92304CE2CEE}" dt="2023-03-17T11:55:13.684" v="151" actId="20577"/>
          <ac:spMkLst>
            <pc:docMk/>
            <pc:sldMk cId="883379593" sldId="284"/>
            <ac:spMk id="6" creationId="{F6294FD4-B934-8ECC-1980-F8ADC30C095E}"/>
          </ac:spMkLst>
        </pc:spChg>
      </pc:sldChg>
      <pc:sldChg chg="modSp">
        <pc:chgData name="Jack, Chris" userId="S::cjack@myerscough.ac.uk::26f20cc2-3233-40a3-8877-a93342adf003" providerId="AD" clId="Web-{09F26C82-A525-A53A-146E-B92304CE2CEE}" dt="2023-03-17T12:08:33.876" v="334" actId="20577"/>
        <pc:sldMkLst>
          <pc:docMk/>
          <pc:sldMk cId="1203607945" sldId="285"/>
        </pc:sldMkLst>
        <pc:spChg chg="mod">
          <ac:chgData name="Jack, Chris" userId="S::cjack@myerscough.ac.uk::26f20cc2-3233-40a3-8877-a93342adf003" providerId="AD" clId="Web-{09F26C82-A525-A53A-146E-B92304CE2CEE}" dt="2023-03-17T12:07:09.780" v="315" actId="1076"/>
          <ac:spMkLst>
            <pc:docMk/>
            <pc:sldMk cId="1203607945" sldId="285"/>
            <ac:spMk id="2" creationId="{67B63E9D-0B9F-7009-F2F9-D292C0743B87}"/>
          </ac:spMkLst>
        </pc:spChg>
        <pc:spChg chg="mod">
          <ac:chgData name="Jack, Chris" userId="S::cjack@myerscough.ac.uk::26f20cc2-3233-40a3-8877-a93342adf003" providerId="AD" clId="Web-{09F26C82-A525-A53A-146E-B92304CE2CEE}" dt="2023-03-17T12:08:33.876" v="334" actId="20577"/>
          <ac:spMkLst>
            <pc:docMk/>
            <pc:sldMk cId="1203607945" sldId="285"/>
            <ac:spMk id="3" creationId="{15CFB495-162F-05E6-734F-8BCDAEADC24C}"/>
          </ac:spMkLst>
        </pc:spChg>
        <pc:spChg chg="mod">
          <ac:chgData name="Jack, Chris" userId="S::cjack@myerscough.ac.uk::26f20cc2-3233-40a3-8877-a93342adf003" providerId="AD" clId="Web-{09F26C82-A525-A53A-146E-B92304CE2CEE}" dt="2023-03-17T12:07:31.593" v="320" actId="20577"/>
          <ac:spMkLst>
            <pc:docMk/>
            <pc:sldMk cId="1203607945" sldId="285"/>
            <ac:spMk id="4" creationId="{B337A31D-6B36-D44D-8448-276C45B49128}"/>
          </ac:spMkLst>
        </pc:spChg>
        <pc:spChg chg="mod">
          <ac:chgData name="Jack, Chris" userId="S::cjack@myerscough.ac.uk::26f20cc2-3233-40a3-8877-a93342adf003" providerId="AD" clId="Web-{09F26C82-A525-A53A-146E-B92304CE2CEE}" dt="2023-03-17T12:07:35.640" v="321" actId="20577"/>
          <ac:spMkLst>
            <pc:docMk/>
            <pc:sldMk cId="1203607945" sldId="285"/>
            <ac:spMk id="5" creationId="{0BB07CB3-E55A-86D2-C7CA-2ABCA696E063}"/>
          </ac:spMkLst>
        </pc:spChg>
        <pc:spChg chg="mod">
          <ac:chgData name="Jack, Chris" userId="S::cjack@myerscough.ac.uk::26f20cc2-3233-40a3-8877-a93342adf003" providerId="AD" clId="Web-{09F26C82-A525-A53A-146E-B92304CE2CEE}" dt="2023-03-17T12:07:47.312" v="325" actId="20577"/>
          <ac:spMkLst>
            <pc:docMk/>
            <pc:sldMk cId="1203607945" sldId="285"/>
            <ac:spMk id="6" creationId="{B7F434AA-9706-4599-9C0E-98222165BF9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069E47-652A-4267-A6E1-E33F800DFB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7DD562-D8D6-4387-8A7D-F1EA10EB4CD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GB" dirty="0">
              <a:latin typeface="Trebuchet MS" panose="020B0603020202020204"/>
            </a:rPr>
            <a:t>Will be sent via email</a:t>
          </a:r>
          <a:r>
            <a:rPr lang="en-GB" dirty="0"/>
            <a:t>. </a:t>
          </a:r>
          <a:endParaRPr lang="en-US" dirty="0"/>
        </a:p>
      </dgm:t>
    </dgm:pt>
    <dgm:pt modelId="{0F73FA91-54E3-461F-B7F1-287399C4A22A}" type="parTrans" cxnId="{8FDC6350-3726-4C54-9D10-0C42DCBB3BDA}">
      <dgm:prSet/>
      <dgm:spPr/>
      <dgm:t>
        <a:bodyPr/>
        <a:lstStyle/>
        <a:p>
          <a:endParaRPr lang="en-US"/>
        </a:p>
      </dgm:t>
    </dgm:pt>
    <dgm:pt modelId="{C81F4C11-7D21-4CBC-B933-85E2D0200F20}" type="sibTrans" cxnId="{8FDC6350-3726-4C54-9D10-0C42DCBB3BDA}">
      <dgm:prSet/>
      <dgm:spPr/>
      <dgm:t>
        <a:bodyPr/>
        <a:lstStyle/>
        <a:p>
          <a:endParaRPr lang="en-US"/>
        </a:p>
      </dgm:t>
    </dgm:pt>
    <dgm:pt modelId="{B1602C21-FE0C-4444-8226-E76AB749460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Rejections usually discussed with parents / schools before email sent. </a:t>
          </a:r>
          <a:endParaRPr lang="en-US" dirty="0"/>
        </a:p>
      </dgm:t>
    </dgm:pt>
    <dgm:pt modelId="{89B9A873-6AF4-4E9B-AD78-456DDD22E99E}" type="parTrans" cxnId="{85E2DF41-8AD4-4A5E-B15D-D206343EB469}">
      <dgm:prSet/>
      <dgm:spPr/>
      <dgm:t>
        <a:bodyPr/>
        <a:lstStyle/>
        <a:p>
          <a:endParaRPr lang="en-US"/>
        </a:p>
      </dgm:t>
    </dgm:pt>
    <dgm:pt modelId="{E65C54BE-23ED-45C6-B728-E79F866FA8C9}" type="sibTrans" cxnId="{85E2DF41-8AD4-4A5E-B15D-D206343EB469}">
      <dgm:prSet/>
      <dgm:spPr/>
      <dgm:t>
        <a:bodyPr/>
        <a:lstStyle/>
        <a:p>
          <a:endParaRPr lang="en-US"/>
        </a:p>
      </dgm:t>
    </dgm:pt>
    <dgm:pt modelId="{44384FB8-C421-45BA-B68D-C9D1B08D230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Must go online to student portal to accept offer. </a:t>
          </a:r>
          <a:endParaRPr lang="en-US" dirty="0"/>
        </a:p>
      </dgm:t>
    </dgm:pt>
    <dgm:pt modelId="{7178D796-3BDD-4963-8017-C33ADC09CFA6}" type="parTrans" cxnId="{E0750CC1-FC53-4901-8C93-87AD63B01C13}">
      <dgm:prSet/>
      <dgm:spPr/>
      <dgm:t>
        <a:bodyPr/>
        <a:lstStyle/>
        <a:p>
          <a:endParaRPr lang="en-US"/>
        </a:p>
      </dgm:t>
    </dgm:pt>
    <dgm:pt modelId="{033174EB-31F4-402C-B1DA-8B56BD00B6AF}" type="sibTrans" cxnId="{E0750CC1-FC53-4901-8C93-87AD63B01C13}">
      <dgm:prSet/>
      <dgm:spPr/>
      <dgm:t>
        <a:bodyPr/>
        <a:lstStyle/>
        <a:p>
          <a:endParaRPr lang="en-US"/>
        </a:p>
      </dgm:t>
    </dgm:pt>
    <dgm:pt modelId="{D0827A0A-E259-45E8-88FC-78BEA8C65E30}" type="pres">
      <dgm:prSet presAssocID="{9F069E47-652A-4267-A6E1-E33F800DFB86}" presName="root" presStyleCnt="0">
        <dgm:presLayoutVars>
          <dgm:dir/>
          <dgm:resizeHandles val="exact"/>
        </dgm:presLayoutVars>
      </dgm:prSet>
      <dgm:spPr/>
    </dgm:pt>
    <dgm:pt modelId="{7BD52078-5389-4F0E-9F5A-C10D046E751B}" type="pres">
      <dgm:prSet presAssocID="{087DD562-D8D6-4387-8A7D-F1EA10EB4CDD}" presName="compNode" presStyleCnt="0"/>
      <dgm:spPr/>
    </dgm:pt>
    <dgm:pt modelId="{2C9BCD2C-3DA0-4097-97A2-95489B956F01}" type="pres">
      <dgm:prSet presAssocID="{087DD562-D8D6-4387-8A7D-F1EA10EB4CDD}" presName="bgRect" presStyleLbl="bgShp" presStyleIdx="0" presStyleCnt="3"/>
      <dgm:spPr/>
    </dgm:pt>
    <dgm:pt modelId="{B1A74332-F535-4219-A183-BFEA614CB5E9}" type="pres">
      <dgm:prSet presAssocID="{087DD562-D8D6-4387-8A7D-F1EA10EB4CD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B4A2737B-26B5-4047-A26C-F3C68719263C}" type="pres">
      <dgm:prSet presAssocID="{087DD562-D8D6-4387-8A7D-F1EA10EB4CDD}" presName="spaceRect" presStyleCnt="0"/>
      <dgm:spPr/>
    </dgm:pt>
    <dgm:pt modelId="{E8B9651A-266B-48AE-A103-B811EF1D3BA7}" type="pres">
      <dgm:prSet presAssocID="{087DD562-D8D6-4387-8A7D-F1EA10EB4CDD}" presName="parTx" presStyleLbl="revTx" presStyleIdx="0" presStyleCnt="3">
        <dgm:presLayoutVars>
          <dgm:chMax val="0"/>
          <dgm:chPref val="0"/>
        </dgm:presLayoutVars>
      </dgm:prSet>
      <dgm:spPr/>
    </dgm:pt>
    <dgm:pt modelId="{7D17100A-999D-4B7A-8CFF-CFACB2405726}" type="pres">
      <dgm:prSet presAssocID="{C81F4C11-7D21-4CBC-B933-85E2D0200F20}" presName="sibTrans" presStyleCnt="0"/>
      <dgm:spPr/>
    </dgm:pt>
    <dgm:pt modelId="{56872E82-AAA7-429B-B88A-2DAB05207595}" type="pres">
      <dgm:prSet presAssocID="{B1602C21-FE0C-4444-8226-E76AB7494600}" presName="compNode" presStyleCnt="0"/>
      <dgm:spPr/>
    </dgm:pt>
    <dgm:pt modelId="{20BE0673-F0D9-41AB-884E-8BD9A4389515}" type="pres">
      <dgm:prSet presAssocID="{B1602C21-FE0C-4444-8226-E76AB7494600}" presName="bgRect" presStyleLbl="bgShp" presStyleIdx="1" presStyleCnt="3"/>
      <dgm:spPr/>
    </dgm:pt>
    <dgm:pt modelId="{84C0CEF3-AA81-42C3-8EAE-1AAE903EE706}" type="pres">
      <dgm:prSet presAssocID="{B1602C21-FE0C-4444-8226-E76AB749460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AA1CE984-046A-40CE-9240-3DCB930C208A}" type="pres">
      <dgm:prSet presAssocID="{B1602C21-FE0C-4444-8226-E76AB7494600}" presName="spaceRect" presStyleCnt="0"/>
      <dgm:spPr/>
    </dgm:pt>
    <dgm:pt modelId="{25EAA7DB-564D-419C-ACD0-C70FCD794DB6}" type="pres">
      <dgm:prSet presAssocID="{B1602C21-FE0C-4444-8226-E76AB7494600}" presName="parTx" presStyleLbl="revTx" presStyleIdx="1" presStyleCnt="3">
        <dgm:presLayoutVars>
          <dgm:chMax val="0"/>
          <dgm:chPref val="0"/>
        </dgm:presLayoutVars>
      </dgm:prSet>
      <dgm:spPr/>
    </dgm:pt>
    <dgm:pt modelId="{72D26EE9-E6B9-469A-BBE5-BAFEF85BB30E}" type="pres">
      <dgm:prSet presAssocID="{E65C54BE-23ED-45C6-B728-E79F866FA8C9}" presName="sibTrans" presStyleCnt="0"/>
      <dgm:spPr/>
    </dgm:pt>
    <dgm:pt modelId="{37282836-F93F-4F11-A337-F393334CB387}" type="pres">
      <dgm:prSet presAssocID="{44384FB8-C421-45BA-B68D-C9D1B08D230E}" presName="compNode" presStyleCnt="0"/>
      <dgm:spPr/>
    </dgm:pt>
    <dgm:pt modelId="{8942C896-9A7F-4A7E-B2E4-D2DDD6000892}" type="pres">
      <dgm:prSet presAssocID="{44384FB8-C421-45BA-B68D-C9D1B08D230E}" presName="bgRect" presStyleLbl="bgShp" presStyleIdx="2" presStyleCnt="3"/>
      <dgm:spPr/>
    </dgm:pt>
    <dgm:pt modelId="{FA4C5F79-57D6-4E07-A54A-D59FDA2601E3}" type="pres">
      <dgm:prSet presAssocID="{44384FB8-C421-45BA-B68D-C9D1B08D230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DC197D5E-672C-4F2E-86DA-1B4F0B3D5C40}" type="pres">
      <dgm:prSet presAssocID="{44384FB8-C421-45BA-B68D-C9D1B08D230E}" presName="spaceRect" presStyleCnt="0"/>
      <dgm:spPr/>
    </dgm:pt>
    <dgm:pt modelId="{3C3D9039-CE15-4623-B447-3317EFF886E1}" type="pres">
      <dgm:prSet presAssocID="{44384FB8-C421-45BA-B68D-C9D1B08D230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F69732F-0066-492B-916E-01C4A03FF42D}" type="presOf" srcId="{9F069E47-652A-4267-A6E1-E33F800DFB86}" destId="{D0827A0A-E259-45E8-88FC-78BEA8C65E30}" srcOrd="0" destOrd="0" presId="urn:microsoft.com/office/officeart/2018/2/layout/IconVerticalSolidList"/>
    <dgm:cxn modelId="{9733C834-4EB2-4A4F-9B22-748E26466500}" type="presOf" srcId="{44384FB8-C421-45BA-B68D-C9D1B08D230E}" destId="{3C3D9039-CE15-4623-B447-3317EFF886E1}" srcOrd="0" destOrd="0" presId="urn:microsoft.com/office/officeart/2018/2/layout/IconVerticalSolidList"/>
    <dgm:cxn modelId="{85E2DF41-8AD4-4A5E-B15D-D206343EB469}" srcId="{9F069E47-652A-4267-A6E1-E33F800DFB86}" destId="{B1602C21-FE0C-4444-8226-E76AB7494600}" srcOrd="1" destOrd="0" parTransId="{89B9A873-6AF4-4E9B-AD78-456DDD22E99E}" sibTransId="{E65C54BE-23ED-45C6-B728-E79F866FA8C9}"/>
    <dgm:cxn modelId="{8FDC6350-3726-4C54-9D10-0C42DCBB3BDA}" srcId="{9F069E47-652A-4267-A6E1-E33F800DFB86}" destId="{087DD562-D8D6-4387-8A7D-F1EA10EB4CDD}" srcOrd="0" destOrd="0" parTransId="{0F73FA91-54E3-461F-B7F1-287399C4A22A}" sibTransId="{C81F4C11-7D21-4CBC-B933-85E2D0200F20}"/>
    <dgm:cxn modelId="{53F3F876-0960-47B1-9845-46022AE0CCC9}" type="presOf" srcId="{B1602C21-FE0C-4444-8226-E76AB7494600}" destId="{25EAA7DB-564D-419C-ACD0-C70FCD794DB6}" srcOrd="0" destOrd="0" presId="urn:microsoft.com/office/officeart/2018/2/layout/IconVerticalSolidList"/>
    <dgm:cxn modelId="{E0750CC1-FC53-4901-8C93-87AD63B01C13}" srcId="{9F069E47-652A-4267-A6E1-E33F800DFB86}" destId="{44384FB8-C421-45BA-B68D-C9D1B08D230E}" srcOrd="2" destOrd="0" parTransId="{7178D796-3BDD-4963-8017-C33ADC09CFA6}" sibTransId="{033174EB-31F4-402C-B1DA-8B56BD00B6AF}"/>
    <dgm:cxn modelId="{D8E2A3F9-7440-4BBC-9213-C15A0BC445A6}" type="presOf" srcId="{087DD562-D8D6-4387-8A7D-F1EA10EB4CDD}" destId="{E8B9651A-266B-48AE-A103-B811EF1D3BA7}" srcOrd="0" destOrd="0" presId="urn:microsoft.com/office/officeart/2018/2/layout/IconVerticalSolidList"/>
    <dgm:cxn modelId="{2D61600F-4924-4ACC-AA86-3E5ABA9CA7F9}" type="presParOf" srcId="{D0827A0A-E259-45E8-88FC-78BEA8C65E30}" destId="{7BD52078-5389-4F0E-9F5A-C10D046E751B}" srcOrd="0" destOrd="0" presId="urn:microsoft.com/office/officeart/2018/2/layout/IconVerticalSolidList"/>
    <dgm:cxn modelId="{257B8C9D-8193-49C7-999B-694088B2A5ED}" type="presParOf" srcId="{7BD52078-5389-4F0E-9F5A-C10D046E751B}" destId="{2C9BCD2C-3DA0-4097-97A2-95489B956F01}" srcOrd="0" destOrd="0" presId="urn:microsoft.com/office/officeart/2018/2/layout/IconVerticalSolidList"/>
    <dgm:cxn modelId="{0E7F55BC-9A2A-4E0E-AA21-C355A14334C4}" type="presParOf" srcId="{7BD52078-5389-4F0E-9F5A-C10D046E751B}" destId="{B1A74332-F535-4219-A183-BFEA614CB5E9}" srcOrd="1" destOrd="0" presId="urn:microsoft.com/office/officeart/2018/2/layout/IconVerticalSolidList"/>
    <dgm:cxn modelId="{24EA5687-0016-429A-8C16-C9FCBEF1A3A3}" type="presParOf" srcId="{7BD52078-5389-4F0E-9F5A-C10D046E751B}" destId="{B4A2737B-26B5-4047-A26C-F3C68719263C}" srcOrd="2" destOrd="0" presId="urn:microsoft.com/office/officeart/2018/2/layout/IconVerticalSolidList"/>
    <dgm:cxn modelId="{69461BC0-4081-4C22-A8BE-40104E797D95}" type="presParOf" srcId="{7BD52078-5389-4F0E-9F5A-C10D046E751B}" destId="{E8B9651A-266B-48AE-A103-B811EF1D3BA7}" srcOrd="3" destOrd="0" presId="urn:microsoft.com/office/officeart/2018/2/layout/IconVerticalSolidList"/>
    <dgm:cxn modelId="{5CEBFA1A-CB32-4F37-955B-84ED1150437F}" type="presParOf" srcId="{D0827A0A-E259-45E8-88FC-78BEA8C65E30}" destId="{7D17100A-999D-4B7A-8CFF-CFACB2405726}" srcOrd="1" destOrd="0" presId="urn:microsoft.com/office/officeart/2018/2/layout/IconVerticalSolidList"/>
    <dgm:cxn modelId="{C7584EA4-BCA1-4DAC-923C-75FC562A17F2}" type="presParOf" srcId="{D0827A0A-E259-45E8-88FC-78BEA8C65E30}" destId="{56872E82-AAA7-429B-B88A-2DAB05207595}" srcOrd="2" destOrd="0" presId="urn:microsoft.com/office/officeart/2018/2/layout/IconVerticalSolidList"/>
    <dgm:cxn modelId="{3E0837D9-A1FF-486D-A537-B0FC6EE06143}" type="presParOf" srcId="{56872E82-AAA7-429B-B88A-2DAB05207595}" destId="{20BE0673-F0D9-41AB-884E-8BD9A4389515}" srcOrd="0" destOrd="0" presId="urn:microsoft.com/office/officeart/2018/2/layout/IconVerticalSolidList"/>
    <dgm:cxn modelId="{1216A837-9E31-4314-97A5-C41C258908FD}" type="presParOf" srcId="{56872E82-AAA7-429B-B88A-2DAB05207595}" destId="{84C0CEF3-AA81-42C3-8EAE-1AAE903EE706}" srcOrd="1" destOrd="0" presId="urn:microsoft.com/office/officeart/2018/2/layout/IconVerticalSolidList"/>
    <dgm:cxn modelId="{07B7942D-872D-49EF-B1FA-7FEF2FB7D1CA}" type="presParOf" srcId="{56872E82-AAA7-429B-B88A-2DAB05207595}" destId="{AA1CE984-046A-40CE-9240-3DCB930C208A}" srcOrd="2" destOrd="0" presId="urn:microsoft.com/office/officeart/2018/2/layout/IconVerticalSolidList"/>
    <dgm:cxn modelId="{47AC605B-9688-46BC-88B7-CEED7F3479CE}" type="presParOf" srcId="{56872E82-AAA7-429B-B88A-2DAB05207595}" destId="{25EAA7DB-564D-419C-ACD0-C70FCD794DB6}" srcOrd="3" destOrd="0" presId="urn:microsoft.com/office/officeart/2018/2/layout/IconVerticalSolidList"/>
    <dgm:cxn modelId="{1C7E74ED-2EEE-4FD8-A82D-43F8EBF524A7}" type="presParOf" srcId="{D0827A0A-E259-45E8-88FC-78BEA8C65E30}" destId="{72D26EE9-E6B9-469A-BBE5-BAFEF85BB30E}" srcOrd="3" destOrd="0" presId="urn:microsoft.com/office/officeart/2018/2/layout/IconVerticalSolidList"/>
    <dgm:cxn modelId="{B86EB0F3-70FF-4B84-A1CF-245336A55229}" type="presParOf" srcId="{D0827A0A-E259-45E8-88FC-78BEA8C65E30}" destId="{37282836-F93F-4F11-A337-F393334CB387}" srcOrd="4" destOrd="0" presId="urn:microsoft.com/office/officeart/2018/2/layout/IconVerticalSolidList"/>
    <dgm:cxn modelId="{FD5479F6-7B23-4741-98DD-2AC30FF730F2}" type="presParOf" srcId="{37282836-F93F-4F11-A337-F393334CB387}" destId="{8942C896-9A7F-4A7E-B2E4-D2DDD6000892}" srcOrd="0" destOrd="0" presId="urn:microsoft.com/office/officeart/2018/2/layout/IconVerticalSolidList"/>
    <dgm:cxn modelId="{4D0316AE-8F96-4A10-A22B-62A143EB4243}" type="presParOf" srcId="{37282836-F93F-4F11-A337-F393334CB387}" destId="{FA4C5F79-57D6-4E07-A54A-D59FDA2601E3}" srcOrd="1" destOrd="0" presId="urn:microsoft.com/office/officeart/2018/2/layout/IconVerticalSolidList"/>
    <dgm:cxn modelId="{E690AB6C-3CEE-40E8-B3F0-005171C805FE}" type="presParOf" srcId="{37282836-F93F-4F11-A337-F393334CB387}" destId="{DC197D5E-672C-4F2E-86DA-1B4F0B3D5C40}" srcOrd="2" destOrd="0" presId="urn:microsoft.com/office/officeart/2018/2/layout/IconVerticalSolidList"/>
    <dgm:cxn modelId="{C73AB429-3824-4DE1-842C-7BE537AE8D61}" type="presParOf" srcId="{37282836-F93F-4F11-A337-F393334CB387}" destId="{3C3D9039-CE15-4623-B447-3317EFF886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BCD2C-3DA0-4097-97A2-95489B956F01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74332-F535-4219-A183-BFEA614CB5E9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9651A-266B-48AE-A103-B811EF1D3BA7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Trebuchet MS" panose="020B0603020202020204"/>
            </a:rPr>
            <a:t>Will be sent via email</a:t>
          </a:r>
          <a:r>
            <a:rPr lang="en-GB" sz="2500" kern="1200" dirty="0"/>
            <a:t>. </a:t>
          </a:r>
          <a:endParaRPr lang="en-US" sz="2500" kern="1200" dirty="0"/>
        </a:p>
      </dsp:txBody>
      <dsp:txXfrm>
        <a:off x="1350519" y="499"/>
        <a:ext cx="8267613" cy="1169280"/>
      </dsp:txXfrm>
    </dsp:sp>
    <dsp:sp modelId="{20BE0673-F0D9-41AB-884E-8BD9A4389515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0CEF3-AA81-42C3-8EAE-1AAE903EE706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AA7DB-564D-419C-ACD0-C70FCD794DB6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Rejections usually discussed with parents / schools before email sent. </a:t>
          </a:r>
          <a:endParaRPr lang="en-US" sz="2500" kern="1200" dirty="0"/>
        </a:p>
      </dsp:txBody>
      <dsp:txXfrm>
        <a:off x="1350519" y="1462100"/>
        <a:ext cx="8267613" cy="1169280"/>
      </dsp:txXfrm>
    </dsp:sp>
    <dsp:sp modelId="{8942C896-9A7F-4A7E-B2E4-D2DDD6000892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C5F79-57D6-4E07-A54A-D59FDA2601E3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D9039-CE15-4623-B447-3317EFF886E1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Must go online to student portal to accept offer. </a:t>
          </a:r>
          <a:endParaRPr lang="en-US" sz="2500" kern="1200" dirty="0"/>
        </a:p>
      </dsp:txBody>
      <dsp:txXfrm>
        <a:off x="1350519" y="2923701"/>
        <a:ext cx="8267613" cy="116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0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98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7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2864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27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7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7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6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4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3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14to16@myerscough.ac.uk" TargetMode="External"/><Relationship Id="rId2" Type="http://schemas.openxmlformats.org/officeDocument/2006/relationships/hyperlink" Target="mailto:Ljsmith@myerscough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ursary@myerscough.ac.uk" TargetMode="External"/><Relationship Id="rId4" Type="http://schemas.openxmlformats.org/officeDocument/2006/relationships/hyperlink" Target="mailto:Transport@myerscough.ac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FC5C6BA-A7C7-A841-8451-C5AEAAA8E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29" y="1131994"/>
            <a:ext cx="3474869" cy="4602479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6990D6A-AF01-44A0-8BF4-0010910A4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1" r="-2" b="1311"/>
          <a:stretch/>
        </p:blipFill>
        <p:spPr>
          <a:xfrm>
            <a:off x="5192292" y="1927701"/>
            <a:ext cx="7755513" cy="28672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CD28DC-32BF-9448-AA72-EFC956D86777}"/>
              </a:ext>
            </a:extLst>
          </p:cNvPr>
          <p:cNvSpPr txBox="1"/>
          <p:nvPr/>
        </p:nvSpPr>
        <p:spPr>
          <a:xfrm>
            <a:off x="472440" y="-1036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993B-60B4-453B-B7FC-93B33E25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GB"/>
              <a:t>Interviews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77A4D27-F89D-CFA6-9DD8-27E0CCB4C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542363"/>
            <a:ext cx="4725797" cy="44989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Every applicant must attend...</a:t>
            </a:r>
            <a:endParaRPr lang="en-US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Face to face interviews</a:t>
            </a:r>
          </a:p>
          <a:p>
            <a:r>
              <a:rPr lang="en-GB" sz="2400" dirty="0"/>
              <a:t>Taster sessions </a:t>
            </a:r>
          </a:p>
          <a:p>
            <a:r>
              <a:rPr lang="en-GB" sz="2400" dirty="0"/>
              <a:t>Initial assessments. </a:t>
            </a:r>
          </a:p>
          <a:p>
            <a:r>
              <a:rPr lang="en-GB" sz="2400" dirty="0"/>
              <a:t>Induction days 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>
                <a:highlight>
                  <a:srgbClr val="FFFF00"/>
                </a:highlight>
              </a:rPr>
              <a:t>Failure to attend aspects of the interview will result in your application not being successful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5EB8C7-2CA2-2757-E8A2-74ACF27B1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1" r="43205" b="625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4487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161C2-E50D-407B-8877-78680D40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/>
              <a:t>Offers/Rejections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3D3AF518-458F-4F10-A03C-6BF0244E24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283508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70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E30B-C6CD-49F7-BE3E-C6BCC523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en-GB"/>
              <a:t>Joining Instructions</a:t>
            </a:r>
          </a:p>
        </p:txBody>
      </p:sp>
      <p:pic>
        <p:nvPicPr>
          <p:cNvPr id="37" name="Graphic 36" descr="Envelope">
            <a:extLst>
              <a:ext uri="{FF2B5EF4-FFF2-40B4-BE49-F238E27FC236}">
                <a16:creationId xmlns:a16="http://schemas.microsoft.com/office/drawing/2014/main" id="{572D4989-3DCE-78F7-F631-682988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814" y="1726627"/>
            <a:ext cx="3251701" cy="32517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7785C-E097-4198-9301-94B4AD853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3" y="2160590"/>
            <a:ext cx="4921876" cy="37396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Emailed in summer term. Includes dates, times, locations, equipment etc. Link sent to online shop.</a:t>
            </a:r>
          </a:p>
          <a:p>
            <a:r>
              <a:rPr lang="en-GB" dirty="0"/>
              <a:t>Induction day to take place. </a:t>
            </a:r>
          </a:p>
          <a:p>
            <a:r>
              <a:rPr lang="en-GB" dirty="0"/>
              <a:t>Courses start 2nd week in September. </a:t>
            </a:r>
          </a:p>
          <a:p>
            <a:r>
              <a:rPr lang="en-GB" dirty="0"/>
              <a:t>Online enrolment and photograph upload prior to start date. </a:t>
            </a:r>
          </a:p>
          <a:p>
            <a:r>
              <a:rPr lang="en-GB" dirty="0"/>
              <a:t>No holidays to be taken in term time. 6 week probationary period. 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30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38C6-4A8B-2CCA-3527-9DF7BC01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C2AE9-CCBE-7F65-7988-0B22F015B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30" y="1490643"/>
            <a:ext cx="321152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Students must be transported to and from college. College busses are not accessible for 14-16 students</a:t>
            </a:r>
          </a:p>
          <a:p>
            <a:r>
              <a:rPr lang="en-US" dirty="0"/>
              <a:t>Students are supervised in the HIVE at lunchtimes to ensure safety of learners.</a:t>
            </a:r>
          </a:p>
          <a:p>
            <a:r>
              <a:rPr lang="en-US" dirty="0"/>
              <a:t>End of year trips. </a:t>
            </a:r>
          </a:p>
          <a:p>
            <a:r>
              <a:rPr lang="en-US" dirty="0"/>
              <a:t>End of year prom.</a:t>
            </a:r>
          </a:p>
        </p:txBody>
      </p:sp>
      <p:pic>
        <p:nvPicPr>
          <p:cNvPr id="4" name="Picture 3" descr="Image result for alton towers">
            <a:extLst>
              <a:ext uri="{FF2B5EF4-FFF2-40B4-BE49-F238E27FC236}">
                <a16:creationId xmlns:a16="http://schemas.microsoft.com/office/drawing/2014/main" id="{6AD87C14-862F-2E0B-B5EB-B7E81F6B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903" y="854501"/>
            <a:ext cx="42672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6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FB081D-8FD4-45F1-A0AE-8512D2624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/>
              <a:t>Attendance/ Discipline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25437-86F2-4F74-A79E-ACC3120D4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Poor attendance cannot be managed due to intensity of courses. If poor health causes issues, then student often better restarting year after. </a:t>
            </a:r>
          </a:p>
          <a:p>
            <a:pPr algn="l"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Zero tolerance on truancy. Drug use or use of vapes/smoking on sight.</a:t>
            </a:r>
          </a:p>
          <a:p>
            <a:pPr algn="l"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High standards of behaviour, maturity and self-management expected. </a:t>
            </a:r>
          </a:p>
          <a:p>
            <a:pPr marL="0" indent="0" algn="l">
              <a:buFont typeface="Wingdings 3" charset="2"/>
              <a:buChar char="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548C961-8350-7448-B5EF-AEDE097CB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r="43319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946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95A7-C1AB-F6BA-4E52-C16ECFC5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E8BC2-B88F-2F61-DECC-4C1EB214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14-16 Co-</a:t>
            </a:r>
            <a:r>
              <a:rPr lang="en-US" err="1"/>
              <a:t>ordinator</a:t>
            </a:r>
            <a:endParaRPr lang="en-US"/>
          </a:p>
          <a:p>
            <a:pPr marL="0" indent="0">
              <a:buNone/>
            </a:pPr>
            <a:r>
              <a:rPr lang="en-US" dirty="0"/>
              <a:t>Lucy Smith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Ljsmith@myerscough.ac.uk</a:t>
            </a:r>
            <a:endParaRPr lang="en-US"/>
          </a:p>
          <a:p>
            <a:pPr marL="0" indent="0">
              <a:buNone/>
            </a:pPr>
            <a:r>
              <a:rPr lang="en-US" dirty="0"/>
              <a:t>Ext 2593</a:t>
            </a:r>
          </a:p>
          <a:p>
            <a:pPr marL="0" indent="0">
              <a:buNone/>
            </a:pPr>
            <a:r>
              <a:rPr lang="en-US" dirty="0"/>
              <a:t>Generic 14-16 email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14to16@myerscough.ac.uk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Transport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Transport@myerscough.ac.uk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Bursary 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Bursary@myerscough.ac.uk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15AD-65E5-4B00-84BB-42554265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57" y="393939"/>
            <a:ext cx="7202210" cy="1320800"/>
          </a:xfrm>
        </p:spPr>
        <p:txBody>
          <a:bodyPr>
            <a:normAutofit/>
          </a:bodyPr>
          <a:lstStyle/>
          <a:p>
            <a:r>
              <a:rPr lang="en-GB" dirty="0"/>
              <a:t>Vocational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195C1-C31D-4DB3-A519-F34DE30A5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53" y="3885871"/>
            <a:ext cx="9470325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/>
              <a:t>Most Preston courses are at level one however, there are a small number of entry level courses. 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Preston and Walton Hall courses run on a Wednesday 9.30-2.30. Croxteth courses run on a Thursday 9.30-2.30. 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This is subject to change.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6D85E0-8CA0-A421-5303-FDA31ECDF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881322"/>
              </p:ext>
            </p:extLst>
          </p:nvPr>
        </p:nvGraphicFramePr>
        <p:xfrm>
          <a:off x="1077152" y="1268716"/>
          <a:ext cx="8168640" cy="261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880">
                  <a:extLst>
                    <a:ext uri="{9D8B030D-6E8A-4147-A177-3AD203B41FA5}">
                      <a16:colId xmlns:a16="http://schemas.microsoft.com/office/drawing/2014/main" val="4193099945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3912435563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1713992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Croxteth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Walton/Witton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423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0" i="0" u="none" strike="noStrike" noProof="0" dirty="0">
                          <a:solidFill>
                            <a:srgbClr val="404040"/>
                          </a:solidFill>
                          <a:latin typeface="Trebuchet MS"/>
                        </a:rPr>
                        <a:t>Agriculture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0" i="0" u="none" strike="noStrike" noProof="0" dirty="0">
                          <a:solidFill>
                            <a:srgbClr val="404040"/>
                          </a:solidFill>
                          <a:latin typeface="Trebuchet MS"/>
                        </a:rPr>
                        <a:t>Animal Care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0" i="0" u="none" strike="noStrike" noProof="0" dirty="0">
                          <a:solidFill>
                            <a:srgbClr val="404040"/>
                          </a:solidFill>
                          <a:latin typeface="Trebuchet MS"/>
                        </a:rPr>
                        <a:t>Equine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0" i="0" u="none" strike="noStrike" noProof="0" dirty="0">
                          <a:solidFill>
                            <a:srgbClr val="404040"/>
                          </a:solidFill>
                          <a:latin typeface="Trebuchet MS"/>
                        </a:rPr>
                        <a:t>Motorsport 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0" i="0" u="none" strike="noStrike" noProof="0" dirty="0">
                          <a:solidFill>
                            <a:srgbClr val="404040"/>
                          </a:solidFill>
                          <a:latin typeface="Trebuchet MS"/>
                        </a:rPr>
                        <a:t>Landscape</a:t>
                      </a:r>
                      <a:endParaRPr lang="en-US" sz="2400" b="0" i="0" u="none" strike="noStrike" noProof="0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Equine </a:t>
                      </a:r>
                    </a:p>
                    <a:p>
                      <a:pPr lvl="0">
                        <a:buNone/>
                      </a:pPr>
                      <a:r>
                        <a:rPr lang="en-GB" sz="2400" dirty="0"/>
                        <a:t>Animal Care</a:t>
                      </a:r>
                    </a:p>
                    <a:p>
                      <a:pPr lvl="0">
                        <a:buNone/>
                      </a:pP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Animal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079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57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1A11-D99A-4F41-8D4F-06419B35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4139834" cy="1320800"/>
          </a:xfrm>
        </p:spPr>
        <p:txBody>
          <a:bodyPr>
            <a:normAutofit/>
          </a:bodyPr>
          <a:lstStyle/>
          <a:p>
            <a:r>
              <a:rPr lang="en-GB" dirty="0"/>
              <a:t>Vocational Course requirements.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63E92-FDC9-460E-ADC1-5093C76DA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930552"/>
            <a:ext cx="4064439" cy="44127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/>
              <a:t>Students must be working at least the level of the course and able to manage the practical content of the programme. </a:t>
            </a:r>
          </a:p>
          <a:p>
            <a:r>
              <a:rPr lang="en-GB" sz="2000" dirty="0"/>
              <a:t>Equine is the only course that requires prior experience, others only require an interest and enthusiasm.</a:t>
            </a:r>
          </a:p>
          <a:p>
            <a:r>
              <a:rPr lang="en-GB" sz="2000" dirty="0"/>
              <a:t>All courses are a mixture of theory and practical content. </a:t>
            </a:r>
          </a:p>
          <a:p>
            <a:r>
              <a:rPr lang="en-GB" sz="2000" dirty="0"/>
              <a:t>Group size 10-12 depending on programme. </a:t>
            </a:r>
          </a:p>
        </p:txBody>
      </p:sp>
      <p:pic>
        <p:nvPicPr>
          <p:cNvPr id="5" name="Picture 4" descr="A person standing in front of a group of cows&#10;&#10;Description automatically generated with medium confidence">
            <a:extLst>
              <a:ext uri="{FF2B5EF4-FFF2-40B4-BE49-F238E27FC236}">
                <a16:creationId xmlns:a16="http://schemas.microsoft.com/office/drawing/2014/main" id="{7667E7D4-6B9B-6A43-B1FA-735069D00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34805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161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BA54-3BFD-498B-A70D-41AEF7FE5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1055298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Who Is Eligible?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2B51-E843-479A-BC86-E1AA8492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772401"/>
            <a:ext cx="4064439" cy="4671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Year 10 and 11 school students</a:t>
            </a:r>
          </a:p>
          <a:p>
            <a:r>
              <a:rPr lang="en-US" sz="2200" dirty="0"/>
              <a:t>Home Educated students who are 14 or 15 on or before 31st August of start year. </a:t>
            </a:r>
          </a:p>
          <a:p>
            <a:r>
              <a:rPr lang="en-US" sz="2200" dirty="0"/>
              <a:t>If students are 16 on or before 31st August then not eligible for </a:t>
            </a:r>
            <a:r>
              <a:rPr lang="en-US" sz="2200" err="1"/>
              <a:t>programme</a:t>
            </a:r>
            <a:r>
              <a:rPr lang="en-US" sz="2200" dirty="0"/>
              <a:t>, must apply for Further Education Course.</a:t>
            </a:r>
            <a:r>
              <a:rPr lang="en-US" dirty="0"/>
              <a:t> </a:t>
            </a:r>
          </a:p>
        </p:txBody>
      </p:sp>
      <p:pic>
        <p:nvPicPr>
          <p:cNvPr id="5" name="Picture 4" descr="A picture containing grass, cow, building, outdoor&#10;&#10;Description automatically generated">
            <a:extLst>
              <a:ext uri="{FF2B5EF4-FFF2-40B4-BE49-F238E27FC236}">
                <a16:creationId xmlns:a16="http://schemas.microsoft.com/office/drawing/2014/main" id="{19FA9F6A-0EDE-0940-9FA1-9FD085A02B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r="2258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029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BA54-3BFD-498B-A70D-41AEF7FE5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130" y="393939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Entry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2B51-E843-479A-BC86-E1AA8492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24" y="1053534"/>
            <a:ext cx="9412814" cy="54047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Home Educated students must be de-registered from school by February half term to qualify for a place that year.</a:t>
            </a: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Students with a recent or significant history of mental health issues, including self-harm/ suicidal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behaviours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/suicide attempts, cannot be managed at College.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College is not a suitable environment for a young person who is experiencing considerable social anxieties that prevent them from engaging and attending their learning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/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Students must be able to manage their own schedules and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behaviour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.</a:t>
            </a:r>
            <a:endParaRPr lang="en-US" sz="220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0" indent="0"/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Students who have been excluded internally or externally do not qualify for a place.</a:t>
            </a:r>
          </a:p>
          <a:p>
            <a:pPr marL="0" indent="0"/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Applicant should be working at a minimum of Level One (to be reviewed at Interview/Assessment Day).</a:t>
            </a: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275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FA5B-46C1-4C7D-BF83-CCC81B52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847" y="393940"/>
            <a:ext cx="3737268" cy="1320800"/>
          </a:xfrm>
        </p:spPr>
        <p:txBody>
          <a:bodyPr>
            <a:normAutofit/>
          </a:bodyPr>
          <a:lstStyle/>
          <a:p>
            <a:r>
              <a:rPr lang="en-GB" dirty="0"/>
              <a:t>School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02E4E-A941-4B2F-9FEA-41CEA1883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067910"/>
            <a:ext cx="5315268" cy="49734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/>
              <a:t>On roll with a school.</a:t>
            </a:r>
            <a:endParaRPr lang="en-US" sz="2400" dirty="0"/>
          </a:p>
          <a:p>
            <a:r>
              <a:rPr lang="en-GB" sz="2400" dirty="0"/>
              <a:t>Vocational one day course.</a:t>
            </a:r>
          </a:p>
          <a:p>
            <a:r>
              <a:rPr lang="en-GB" sz="2400" dirty="0"/>
              <a:t>School must support the application and agree to pay the fees (£1775 per year).</a:t>
            </a:r>
          </a:p>
          <a:p>
            <a:r>
              <a:rPr lang="en-GB" sz="2400" dirty="0"/>
              <a:t>School must provide support where College identify a need.</a:t>
            </a:r>
          </a:p>
          <a:p>
            <a:pPr marL="0" indent="0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dirty="0">
                <a:highlight>
                  <a:srgbClr val="FFFF00"/>
                </a:highlight>
              </a:rPr>
              <a:t>School students have no access to funding help. Parents can fund if this is the ONLY barrier to their application</a:t>
            </a:r>
          </a:p>
        </p:txBody>
      </p:sp>
      <p:pic>
        <p:nvPicPr>
          <p:cNvPr id="7" name="Picture 6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037ED4B6-E91B-1F4B-9A47-BF344A92D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2744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915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D202C-7706-43EA-A57E-D8CDE2DE8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62" y="663618"/>
            <a:ext cx="9586071" cy="1404462"/>
          </a:xfrm>
        </p:spPr>
        <p:txBody>
          <a:bodyPr anchor="ctr">
            <a:normAutofit/>
          </a:bodyPr>
          <a:lstStyle/>
          <a:p>
            <a:r>
              <a:rPr lang="en-GB" sz="4400"/>
              <a:t>Electively Home Educated Students</a:t>
            </a:r>
          </a:p>
        </p:txBody>
      </p:sp>
      <p:sp>
        <p:nvSpPr>
          <p:cNvPr id="117" name="Content Placeholder 116">
            <a:extLst>
              <a:ext uri="{FF2B5EF4-FFF2-40B4-BE49-F238E27FC236}">
                <a16:creationId xmlns:a16="http://schemas.microsoft.com/office/drawing/2014/main" id="{2132CB74-FAF3-C3B5-CFFD-A324BC1D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976" y="1858664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/>
              <a:t>Students must not be deregistered for the sole purpose of attending Myerscough College.</a:t>
            </a:r>
          </a:p>
          <a:p>
            <a:r>
              <a:rPr lang="en-GB" sz="2000" dirty="0"/>
              <a:t>Students remain legally home educated and so parents are still responsible for providing a full programme of home education around the college course.</a:t>
            </a:r>
          </a:p>
          <a:p>
            <a:r>
              <a:rPr lang="en-GB" sz="2000" dirty="0"/>
              <a:t>Must be formally removed from school and the Local authority roll. </a:t>
            </a:r>
          </a:p>
          <a:p>
            <a:r>
              <a:rPr lang="en-GB" sz="2000" dirty="0"/>
              <a:t>Excluded students who are still on roll with the Local authority DO NOT qualify as an EHE student.</a:t>
            </a:r>
          </a:p>
          <a:p>
            <a:r>
              <a:rPr lang="en-GB" sz="2000" dirty="0"/>
              <a:t>School refusers are still on roll with the local authority DO NOT qualify as EHE.</a:t>
            </a:r>
          </a:p>
        </p:txBody>
      </p:sp>
    </p:spTree>
    <p:extLst>
      <p:ext uri="{BB962C8B-B14F-4D97-AF65-F5344CB8AC3E}">
        <p14:creationId xmlns:p14="http://schemas.microsoft.com/office/powerpoint/2010/main" val="315048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2E86-7308-4A78-914A-662C806D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GB" dirty="0"/>
              <a:t>Home Educated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8BAF-F273-4803-A8BE-3148DDF8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930551"/>
            <a:ext cx="4064439" cy="43264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/>
              <a:t>Funding can be claimed for tuition fees but not learning support.</a:t>
            </a:r>
          </a:p>
          <a:p>
            <a:r>
              <a:rPr lang="en-GB" sz="2000" dirty="0"/>
              <a:t>Myerscough may reject an application if it is unable to meet student need due to support requirements. Family members are not accepted as support. </a:t>
            </a:r>
          </a:p>
          <a:p>
            <a:r>
              <a:rPr lang="en-GB" sz="2000" dirty="0"/>
              <a:t>Students must be able to maintain an excellent level of attendance.</a:t>
            </a:r>
          </a:p>
        </p:txBody>
      </p:sp>
      <p:pic>
        <p:nvPicPr>
          <p:cNvPr id="5" name="Picture 4" descr="A person taking a picture of a tree&#10;&#10;Description automatically generated with low confidence">
            <a:extLst>
              <a:ext uri="{FF2B5EF4-FFF2-40B4-BE49-F238E27FC236}">
                <a16:creationId xmlns:a16="http://schemas.microsoft.com/office/drawing/2014/main" id="{D38FAB0D-2315-954E-8ECB-F3A8F1B65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r="592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927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C736C-62C2-419E-A0D8-48D64D87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GB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0957-76DB-4D8A-86A6-E1777BBB1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341080"/>
            <a:ext cx="4653910" cy="50022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/>
              <a:t>Online application to be completed. (school students must have permission from school first)</a:t>
            </a:r>
            <a:endParaRPr lang="en-US"/>
          </a:p>
          <a:p>
            <a:r>
              <a:rPr lang="en-GB" sz="2400" dirty="0"/>
              <a:t>Part B form must be completed.</a:t>
            </a:r>
          </a:p>
          <a:p>
            <a:r>
              <a:rPr lang="en-GB" sz="2400" dirty="0"/>
              <a:t>Previous academic reports must be submitted.</a:t>
            </a:r>
          </a:p>
          <a:p>
            <a:r>
              <a:rPr lang="en-GB" sz="2400" dirty="0"/>
              <a:t>Applications open the 4th of November.</a:t>
            </a:r>
          </a:p>
          <a:p>
            <a:pPr marL="0" indent="0" algn="ctr">
              <a:buNone/>
            </a:pPr>
            <a:r>
              <a:rPr lang="en-GB" sz="2400" dirty="0">
                <a:highlight>
                  <a:srgbClr val="FFFF00"/>
                </a:highlight>
              </a:rPr>
              <a:t>Without any of these elements your application will NOT be processed.</a:t>
            </a:r>
          </a:p>
          <a:p>
            <a:endParaRPr lang="en-GB" sz="2000" dirty="0"/>
          </a:p>
        </p:txBody>
      </p:sp>
      <p:pic>
        <p:nvPicPr>
          <p:cNvPr id="5" name="Picture 4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A7018F60-9369-D345-AD85-5CA5A242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34664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130888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E75AEEAF5DD46A95FA53AAADCA3CC" ma:contentTypeVersion="18" ma:contentTypeDescription="Create a new document." ma:contentTypeScope="" ma:versionID="85a79c0eceb377569e1ce9171d2a7d69">
  <xsd:schema xmlns:xsd="http://www.w3.org/2001/XMLSchema" xmlns:xs="http://www.w3.org/2001/XMLSchema" xmlns:p="http://schemas.microsoft.com/office/2006/metadata/properties" xmlns:ns2="6e6670da-c8fa-47fb-b269-6d51777e494f" xmlns:ns3="4edba667-911f-4454-8ae4-27929bce98da" targetNamespace="http://schemas.microsoft.com/office/2006/metadata/properties" ma:root="true" ma:fieldsID="f76e2791f655cbc262b5b7e0d5816573" ns2:_="" ns3:_="">
    <xsd:import namespace="6e6670da-c8fa-47fb-b269-6d51777e494f"/>
    <xsd:import namespace="4edba667-911f-4454-8ae4-27929bce98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670da-c8fa-47fb-b269-6d51777e4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f8f79f5-ae5b-4526-a575-615a3347d7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ba667-911f-4454-8ae4-27929bce98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eb7ffa1-f68b-4e4d-9f19-10f4d602f69c}" ma:internalName="TaxCatchAll" ma:showField="CatchAllData" ma:web="4edba667-911f-4454-8ae4-27929bce98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dba667-911f-4454-8ae4-27929bce98da" xsi:nil="true"/>
    <lcf76f155ced4ddcb4097134ff3c332f xmlns="6e6670da-c8fa-47fb-b269-6d51777e494f">
      <Terms xmlns="http://schemas.microsoft.com/office/infopath/2007/PartnerControls"/>
    </lcf76f155ced4ddcb4097134ff3c332f>
    <SharedWithUsers xmlns="4edba667-911f-4454-8ae4-27929bce98da">
      <UserInfo>
        <DisplayName>Wallace, Laura</DisplayName>
        <AccountId>7</AccountId>
        <AccountType/>
      </UserInfo>
      <UserInfo>
        <DisplayName>Smith, Angela</DisplayName>
        <AccountId>1307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98BF5C-A296-4E9E-8737-5B3850C13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670da-c8fa-47fb-b269-6d51777e494f"/>
    <ds:schemaRef ds:uri="4edba667-911f-4454-8ae4-27929bce98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ACE529-9754-47ED-91DE-C786B4C1452E}">
  <ds:schemaRefs>
    <ds:schemaRef ds:uri="4edba667-911f-4454-8ae4-27929bce98da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6e6670da-c8fa-47fb-b269-6d51777e494f"/>
    <ds:schemaRef ds:uri="http://www.w3.org/XML/1998/namespace"/>
    <ds:schemaRef ds:uri="http://schemas.microsoft.com/office/2006/metadata/properties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3503949-9B17-4357-A49B-4B42AEBA14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</TotalTime>
  <Words>1278</Words>
  <Application>Microsoft Office PowerPoint</Application>
  <PresentationFormat>Widescreen</PresentationFormat>
  <Paragraphs>98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Facet</vt:lpstr>
      <vt:lpstr>PowerPoint Presentation</vt:lpstr>
      <vt:lpstr>Vocational Courses</vt:lpstr>
      <vt:lpstr>Vocational Course requirements.</vt:lpstr>
      <vt:lpstr>Who Is Eligible?</vt:lpstr>
      <vt:lpstr>Entry Criteria</vt:lpstr>
      <vt:lpstr>School Students</vt:lpstr>
      <vt:lpstr>Electively Home Educated Students</vt:lpstr>
      <vt:lpstr>Home Educated Students</vt:lpstr>
      <vt:lpstr>Applications</vt:lpstr>
      <vt:lpstr>Interviews</vt:lpstr>
      <vt:lpstr>Offers/Rejections</vt:lpstr>
      <vt:lpstr>Joining Instructions</vt:lpstr>
      <vt:lpstr>Additional information</vt:lpstr>
      <vt:lpstr>Attendance/ Discipline 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Perry, Lydia</dc:creator>
  <cp:lastModifiedBy>Perry, Lydia</cp:lastModifiedBy>
  <cp:revision>1191</cp:revision>
  <dcterms:created xsi:type="dcterms:W3CDTF">2020-10-19T09:54:24Z</dcterms:created>
  <dcterms:modified xsi:type="dcterms:W3CDTF">2024-10-05T09:33:28Z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0x01010077DE75AEEAF5DD46A95FA53AAADCA3CC</vt:lpwstr>
  </property>
  <property fmtid="{D5CDD505-2E9C-101B-9397-08002B2CF9AE}" pid="3" name="MediaServiceImageTags">
    <vt:lpwstr/>
  </property>
</Properties>
</file>